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7562850" cy="106886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75" d="100"/>
          <a:sy n="75" d="100"/>
        </p:scale>
        <p:origin x="1348" y="-2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7214" y="1749275"/>
            <a:ext cx="6428423" cy="3721230"/>
          </a:xfrm>
        </p:spPr>
        <p:txBody>
          <a:bodyPr anchor="b"/>
          <a:lstStyle>
            <a:lvl1pPr algn="ctr">
              <a:defRPr sz="4963"/>
            </a:lvl1pPr>
          </a:lstStyle>
          <a:p>
            <a:r>
              <a:rPr lang="en-US"/>
              <a:t>Click to edit Master title style</a:t>
            </a:r>
            <a:endParaRPr lang="en-US" dirty="0"/>
          </a:p>
        </p:txBody>
      </p:sp>
      <p:sp>
        <p:nvSpPr>
          <p:cNvPr id="3" name="Subtitle 2"/>
          <p:cNvSpPr>
            <a:spLocks noGrp="1"/>
          </p:cNvSpPr>
          <p:nvPr>
            <p:ph type="subTitle" idx="1"/>
          </p:nvPr>
        </p:nvSpPr>
        <p:spPr>
          <a:xfrm>
            <a:off x="945356" y="5614010"/>
            <a:ext cx="5672138" cy="2580613"/>
          </a:xfrm>
        </p:spPr>
        <p:txBody>
          <a:bodyPr/>
          <a:lstStyle>
            <a:lvl1pPr marL="0" indent="0" algn="ctr">
              <a:buNone/>
              <a:defRPr sz="1985"/>
            </a:lvl1pPr>
            <a:lvl2pPr marL="378150" indent="0" algn="ctr">
              <a:buNone/>
              <a:defRPr sz="1654"/>
            </a:lvl2pPr>
            <a:lvl3pPr marL="756300" indent="0" algn="ctr">
              <a:buNone/>
              <a:defRPr sz="1489"/>
            </a:lvl3pPr>
            <a:lvl4pPr marL="1134450" indent="0" algn="ctr">
              <a:buNone/>
              <a:defRPr sz="1323"/>
            </a:lvl4pPr>
            <a:lvl5pPr marL="1512600" indent="0" algn="ctr">
              <a:buNone/>
              <a:defRPr sz="1323"/>
            </a:lvl5pPr>
            <a:lvl6pPr marL="1890751" indent="0" algn="ctr">
              <a:buNone/>
              <a:defRPr sz="1323"/>
            </a:lvl6pPr>
            <a:lvl7pPr marL="2268901" indent="0" algn="ctr">
              <a:buNone/>
              <a:defRPr sz="1323"/>
            </a:lvl7pPr>
            <a:lvl8pPr marL="2647051" indent="0" algn="ctr">
              <a:buNone/>
              <a:defRPr sz="1323"/>
            </a:lvl8pPr>
            <a:lvl9pPr marL="3025201" indent="0" algn="ctr">
              <a:buNone/>
              <a:defRPr sz="132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4E68762-EA08-4A9C-A50E-C7FB0C2019E1}" type="datetimeFigureOut">
              <a:rPr lang="fr-FR" smtClean="0"/>
              <a:t>09/02/2025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49B56A1-C4CC-44D8-A1FE-6097835274FE}" type="slidenum">
              <a:rPr lang="fr-FR" smtClean="0"/>
              <a:t>‹#›</a:t>
            </a:fld>
            <a:endParaRPr lang="fr-FR"/>
          </a:p>
        </p:txBody>
      </p:sp>
    </p:spTree>
    <p:extLst>
      <p:ext uri="{BB962C8B-B14F-4D97-AF65-F5344CB8AC3E}">
        <p14:creationId xmlns:p14="http://schemas.microsoft.com/office/powerpoint/2010/main" val="4132226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4E68762-EA08-4A9C-A50E-C7FB0C2019E1}" type="datetimeFigureOut">
              <a:rPr lang="fr-FR" smtClean="0"/>
              <a:t>09/02/2025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49B56A1-C4CC-44D8-A1FE-6097835274FE}" type="slidenum">
              <a:rPr lang="fr-FR" smtClean="0"/>
              <a:t>‹#›</a:t>
            </a:fld>
            <a:endParaRPr lang="fr-FR"/>
          </a:p>
        </p:txBody>
      </p:sp>
    </p:spTree>
    <p:extLst>
      <p:ext uri="{BB962C8B-B14F-4D97-AF65-F5344CB8AC3E}">
        <p14:creationId xmlns:p14="http://schemas.microsoft.com/office/powerpoint/2010/main" val="943475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6007" y="2664740"/>
            <a:ext cx="6522958" cy="4446176"/>
          </a:xfrm>
        </p:spPr>
        <p:txBody>
          <a:bodyPr anchor="b"/>
          <a:lstStyle>
            <a:lvl1pPr>
              <a:defRPr sz="4963"/>
            </a:lvl1pPr>
          </a:lstStyle>
          <a:p>
            <a:r>
              <a:rPr lang="en-US"/>
              <a:t>Click to edit Master title style</a:t>
            </a:r>
            <a:endParaRPr lang="en-US" dirty="0"/>
          </a:p>
        </p:txBody>
      </p:sp>
      <p:sp>
        <p:nvSpPr>
          <p:cNvPr id="3" name="Text Placeholder 2"/>
          <p:cNvSpPr>
            <a:spLocks noGrp="1"/>
          </p:cNvSpPr>
          <p:nvPr>
            <p:ph type="body" idx="1"/>
          </p:nvPr>
        </p:nvSpPr>
        <p:spPr>
          <a:xfrm>
            <a:off x="516007" y="7152978"/>
            <a:ext cx="6522958" cy="2338139"/>
          </a:xfrm>
        </p:spPr>
        <p:txBody>
          <a:bodyPr/>
          <a:lstStyle>
            <a:lvl1pPr marL="0" indent="0">
              <a:buNone/>
              <a:defRPr sz="1985">
                <a:solidFill>
                  <a:schemeClr val="tx1"/>
                </a:solidFill>
              </a:defRPr>
            </a:lvl1pPr>
            <a:lvl2pPr marL="378150" indent="0">
              <a:buNone/>
              <a:defRPr sz="1654">
                <a:solidFill>
                  <a:schemeClr val="tx1">
                    <a:tint val="75000"/>
                  </a:schemeClr>
                </a:solidFill>
              </a:defRPr>
            </a:lvl2pPr>
            <a:lvl3pPr marL="756300" indent="0">
              <a:buNone/>
              <a:defRPr sz="1489">
                <a:solidFill>
                  <a:schemeClr val="tx1">
                    <a:tint val="75000"/>
                  </a:schemeClr>
                </a:solidFill>
              </a:defRPr>
            </a:lvl3pPr>
            <a:lvl4pPr marL="1134450" indent="0">
              <a:buNone/>
              <a:defRPr sz="1323">
                <a:solidFill>
                  <a:schemeClr val="tx1">
                    <a:tint val="75000"/>
                  </a:schemeClr>
                </a:solidFill>
              </a:defRPr>
            </a:lvl4pPr>
            <a:lvl5pPr marL="1512600" indent="0">
              <a:buNone/>
              <a:defRPr sz="1323">
                <a:solidFill>
                  <a:schemeClr val="tx1">
                    <a:tint val="75000"/>
                  </a:schemeClr>
                </a:solidFill>
              </a:defRPr>
            </a:lvl5pPr>
            <a:lvl6pPr marL="1890751" indent="0">
              <a:buNone/>
              <a:defRPr sz="1323">
                <a:solidFill>
                  <a:schemeClr val="tx1">
                    <a:tint val="75000"/>
                  </a:schemeClr>
                </a:solidFill>
              </a:defRPr>
            </a:lvl6pPr>
            <a:lvl7pPr marL="2268901" indent="0">
              <a:buNone/>
              <a:defRPr sz="1323">
                <a:solidFill>
                  <a:schemeClr val="tx1">
                    <a:tint val="75000"/>
                  </a:schemeClr>
                </a:solidFill>
              </a:defRPr>
            </a:lvl7pPr>
            <a:lvl8pPr marL="2647051" indent="0">
              <a:buNone/>
              <a:defRPr sz="1323">
                <a:solidFill>
                  <a:schemeClr val="tx1">
                    <a:tint val="75000"/>
                  </a:schemeClr>
                </a:solidFill>
              </a:defRPr>
            </a:lvl8pPr>
            <a:lvl9pPr marL="3025201" indent="0">
              <a:buNone/>
              <a:defRPr sz="132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4E68762-EA08-4A9C-A50E-C7FB0C2019E1}" type="datetimeFigureOut">
              <a:rPr lang="fr-FR" smtClean="0"/>
              <a:t>09/02/2025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49B56A1-C4CC-44D8-A1FE-6097835274FE}" type="slidenum">
              <a:rPr lang="fr-FR" smtClean="0"/>
              <a:t>‹#›</a:t>
            </a:fld>
            <a:endParaRPr lang="fr-FR"/>
          </a:p>
        </p:txBody>
      </p:sp>
    </p:spTree>
    <p:extLst>
      <p:ext uri="{BB962C8B-B14F-4D97-AF65-F5344CB8AC3E}">
        <p14:creationId xmlns:p14="http://schemas.microsoft.com/office/powerpoint/2010/main" val="3522046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19946" y="2845355"/>
            <a:ext cx="3214211" cy="67818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28693" y="2845355"/>
            <a:ext cx="3214211" cy="67818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4E68762-EA08-4A9C-A50E-C7FB0C2019E1}" type="datetimeFigureOut">
              <a:rPr lang="fr-FR" smtClean="0"/>
              <a:t>09/02/2025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49B56A1-C4CC-44D8-A1FE-6097835274FE}" type="slidenum">
              <a:rPr lang="fr-FR" smtClean="0"/>
              <a:t>‹#›</a:t>
            </a:fld>
            <a:endParaRPr lang="fr-FR"/>
          </a:p>
        </p:txBody>
      </p:sp>
    </p:spTree>
    <p:extLst>
      <p:ext uri="{BB962C8B-B14F-4D97-AF65-F5344CB8AC3E}">
        <p14:creationId xmlns:p14="http://schemas.microsoft.com/office/powerpoint/2010/main" val="1542813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931" y="569073"/>
            <a:ext cx="6522958" cy="2065976"/>
          </a:xfrm>
        </p:spPr>
        <p:txBody>
          <a:bodyPr/>
          <a:lstStyle/>
          <a:p>
            <a:r>
              <a:rPr lang="en-US"/>
              <a:t>Click to edit Master title style</a:t>
            </a:r>
            <a:endParaRPr lang="en-US" dirty="0"/>
          </a:p>
        </p:txBody>
      </p:sp>
      <p:sp>
        <p:nvSpPr>
          <p:cNvPr id="3" name="Text Placeholder 2"/>
          <p:cNvSpPr>
            <a:spLocks noGrp="1"/>
          </p:cNvSpPr>
          <p:nvPr>
            <p:ph type="body" idx="1"/>
          </p:nvPr>
        </p:nvSpPr>
        <p:spPr>
          <a:xfrm>
            <a:off x="520932" y="2620202"/>
            <a:ext cx="3199440" cy="1284120"/>
          </a:xfrm>
        </p:spPr>
        <p:txBody>
          <a:bodyPr anchor="b"/>
          <a:lstStyle>
            <a:lvl1pPr marL="0" indent="0">
              <a:buNone/>
              <a:defRPr sz="1985" b="1"/>
            </a:lvl1pPr>
            <a:lvl2pPr marL="378150" indent="0">
              <a:buNone/>
              <a:defRPr sz="1654" b="1"/>
            </a:lvl2pPr>
            <a:lvl3pPr marL="756300" indent="0">
              <a:buNone/>
              <a:defRPr sz="1489" b="1"/>
            </a:lvl3pPr>
            <a:lvl4pPr marL="1134450" indent="0">
              <a:buNone/>
              <a:defRPr sz="1323" b="1"/>
            </a:lvl4pPr>
            <a:lvl5pPr marL="1512600" indent="0">
              <a:buNone/>
              <a:defRPr sz="1323" b="1"/>
            </a:lvl5pPr>
            <a:lvl6pPr marL="1890751" indent="0">
              <a:buNone/>
              <a:defRPr sz="1323" b="1"/>
            </a:lvl6pPr>
            <a:lvl7pPr marL="2268901" indent="0">
              <a:buNone/>
              <a:defRPr sz="1323" b="1"/>
            </a:lvl7pPr>
            <a:lvl8pPr marL="2647051" indent="0">
              <a:buNone/>
              <a:defRPr sz="1323" b="1"/>
            </a:lvl8pPr>
            <a:lvl9pPr marL="3025201" indent="0">
              <a:buNone/>
              <a:defRPr sz="1323" b="1"/>
            </a:lvl9pPr>
          </a:lstStyle>
          <a:p>
            <a:pPr lvl="0"/>
            <a:r>
              <a:rPr lang="en-US"/>
              <a:t>Click to edit Master text styles</a:t>
            </a:r>
          </a:p>
        </p:txBody>
      </p:sp>
      <p:sp>
        <p:nvSpPr>
          <p:cNvPr id="4" name="Content Placeholder 3"/>
          <p:cNvSpPr>
            <a:spLocks noGrp="1"/>
          </p:cNvSpPr>
          <p:nvPr>
            <p:ph sz="half" idx="2"/>
          </p:nvPr>
        </p:nvSpPr>
        <p:spPr>
          <a:xfrm>
            <a:off x="520932" y="3904322"/>
            <a:ext cx="3199440" cy="57426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28693" y="2620202"/>
            <a:ext cx="3215196" cy="1284120"/>
          </a:xfrm>
        </p:spPr>
        <p:txBody>
          <a:bodyPr anchor="b"/>
          <a:lstStyle>
            <a:lvl1pPr marL="0" indent="0">
              <a:buNone/>
              <a:defRPr sz="1985" b="1"/>
            </a:lvl1pPr>
            <a:lvl2pPr marL="378150" indent="0">
              <a:buNone/>
              <a:defRPr sz="1654" b="1"/>
            </a:lvl2pPr>
            <a:lvl3pPr marL="756300" indent="0">
              <a:buNone/>
              <a:defRPr sz="1489" b="1"/>
            </a:lvl3pPr>
            <a:lvl4pPr marL="1134450" indent="0">
              <a:buNone/>
              <a:defRPr sz="1323" b="1"/>
            </a:lvl4pPr>
            <a:lvl5pPr marL="1512600" indent="0">
              <a:buNone/>
              <a:defRPr sz="1323" b="1"/>
            </a:lvl5pPr>
            <a:lvl6pPr marL="1890751" indent="0">
              <a:buNone/>
              <a:defRPr sz="1323" b="1"/>
            </a:lvl6pPr>
            <a:lvl7pPr marL="2268901" indent="0">
              <a:buNone/>
              <a:defRPr sz="1323" b="1"/>
            </a:lvl7pPr>
            <a:lvl8pPr marL="2647051" indent="0">
              <a:buNone/>
              <a:defRPr sz="1323" b="1"/>
            </a:lvl8pPr>
            <a:lvl9pPr marL="3025201" indent="0">
              <a:buNone/>
              <a:defRPr sz="1323" b="1"/>
            </a:lvl9pPr>
          </a:lstStyle>
          <a:p>
            <a:pPr lvl="0"/>
            <a:r>
              <a:rPr lang="en-US"/>
              <a:t>Click to edit Master text styles</a:t>
            </a:r>
          </a:p>
        </p:txBody>
      </p:sp>
      <p:sp>
        <p:nvSpPr>
          <p:cNvPr id="6" name="Content Placeholder 5"/>
          <p:cNvSpPr>
            <a:spLocks noGrp="1"/>
          </p:cNvSpPr>
          <p:nvPr>
            <p:ph sz="quarter" idx="4"/>
          </p:nvPr>
        </p:nvSpPr>
        <p:spPr>
          <a:xfrm>
            <a:off x="3828693" y="3904322"/>
            <a:ext cx="3215196" cy="57426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4E68762-EA08-4A9C-A50E-C7FB0C2019E1}" type="datetimeFigureOut">
              <a:rPr lang="fr-FR" smtClean="0"/>
              <a:t>09/02/2025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349B56A1-C4CC-44D8-A1FE-6097835274FE}" type="slidenum">
              <a:rPr lang="fr-FR" smtClean="0"/>
              <a:t>‹#›</a:t>
            </a:fld>
            <a:endParaRPr lang="fr-FR"/>
          </a:p>
        </p:txBody>
      </p:sp>
    </p:spTree>
    <p:extLst>
      <p:ext uri="{BB962C8B-B14F-4D97-AF65-F5344CB8AC3E}">
        <p14:creationId xmlns:p14="http://schemas.microsoft.com/office/powerpoint/2010/main" val="2661699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4E68762-EA08-4A9C-A50E-C7FB0C2019E1}" type="datetimeFigureOut">
              <a:rPr lang="fr-FR" smtClean="0"/>
              <a:t>09/02/2025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349B56A1-C4CC-44D8-A1FE-6097835274FE}" type="slidenum">
              <a:rPr lang="fr-FR" smtClean="0"/>
              <a:t>‹#›</a:t>
            </a:fld>
            <a:endParaRPr lang="fr-FR"/>
          </a:p>
        </p:txBody>
      </p:sp>
    </p:spTree>
    <p:extLst>
      <p:ext uri="{BB962C8B-B14F-4D97-AF65-F5344CB8AC3E}">
        <p14:creationId xmlns:p14="http://schemas.microsoft.com/office/powerpoint/2010/main" val="2149125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E68762-EA08-4A9C-A50E-C7FB0C2019E1}" type="datetimeFigureOut">
              <a:rPr lang="fr-FR" smtClean="0"/>
              <a:t>09/02/2025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349B56A1-C4CC-44D8-A1FE-6097835274FE}" type="slidenum">
              <a:rPr lang="fr-FR" smtClean="0"/>
              <a:t>‹#›</a:t>
            </a:fld>
            <a:endParaRPr lang="fr-FR"/>
          </a:p>
        </p:txBody>
      </p:sp>
    </p:spTree>
    <p:extLst>
      <p:ext uri="{BB962C8B-B14F-4D97-AF65-F5344CB8AC3E}">
        <p14:creationId xmlns:p14="http://schemas.microsoft.com/office/powerpoint/2010/main" val="37548050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931" y="712576"/>
            <a:ext cx="2439216" cy="2494016"/>
          </a:xfrm>
        </p:spPr>
        <p:txBody>
          <a:bodyPr anchor="b"/>
          <a:lstStyle>
            <a:lvl1pPr>
              <a:defRPr sz="2647"/>
            </a:lvl1pPr>
          </a:lstStyle>
          <a:p>
            <a:r>
              <a:rPr lang="en-US"/>
              <a:t>Click to edit Master title style</a:t>
            </a:r>
            <a:endParaRPr lang="en-US" dirty="0"/>
          </a:p>
        </p:txBody>
      </p:sp>
      <p:sp>
        <p:nvSpPr>
          <p:cNvPr id="3" name="Content Placeholder 2"/>
          <p:cNvSpPr>
            <a:spLocks noGrp="1"/>
          </p:cNvSpPr>
          <p:nvPr>
            <p:ph idx="1"/>
          </p:nvPr>
        </p:nvSpPr>
        <p:spPr>
          <a:xfrm>
            <a:off x="3215196" y="1538968"/>
            <a:ext cx="3828693" cy="7595861"/>
          </a:xfrm>
        </p:spPr>
        <p:txBody>
          <a:bodyPr/>
          <a:lstStyle>
            <a:lvl1pPr>
              <a:defRPr sz="2647"/>
            </a:lvl1pPr>
            <a:lvl2pPr>
              <a:defRPr sz="2316"/>
            </a:lvl2pPr>
            <a:lvl3pPr>
              <a:defRPr sz="1985"/>
            </a:lvl3pPr>
            <a:lvl4pPr>
              <a:defRPr sz="1654"/>
            </a:lvl4pPr>
            <a:lvl5pPr>
              <a:defRPr sz="1654"/>
            </a:lvl5pPr>
            <a:lvl6pPr>
              <a:defRPr sz="1654"/>
            </a:lvl6pPr>
            <a:lvl7pPr>
              <a:defRPr sz="1654"/>
            </a:lvl7pPr>
            <a:lvl8pPr>
              <a:defRPr sz="1654"/>
            </a:lvl8pPr>
            <a:lvl9pPr>
              <a:defRPr sz="165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20931" y="3206592"/>
            <a:ext cx="2439216" cy="5940607"/>
          </a:xfrm>
        </p:spPr>
        <p:txBody>
          <a:bodyPr/>
          <a:lstStyle>
            <a:lvl1pPr marL="0" indent="0">
              <a:buNone/>
              <a:defRPr sz="1323"/>
            </a:lvl1pPr>
            <a:lvl2pPr marL="378150" indent="0">
              <a:buNone/>
              <a:defRPr sz="1158"/>
            </a:lvl2pPr>
            <a:lvl3pPr marL="756300" indent="0">
              <a:buNone/>
              <a:defRPr sz="993"/>
            </a:lvl3pPr>
            <a:lvl4pPr marL="1134450" indent="0">
              <a:buNone/>
              <a:defRPr sz="827"/>
            </a:lvl4pPr>
            <a:lvl5pPr marL="1512600" indent="0">
              <a:buNone/>
              <a:defRPr sz="827"/>
            </a:lvl5pPr>
            <a:lvl6pPr marL="1890751" indent="0">
              <a:buNone/>
              <a:defRPr sz="827"/>
            </a:lvl6pPr>
            <a:lvl7pPr marL="2268901" indent="0">
              <a:buNone/>
              <a:defRPr sz="827"/>
            </a:lvl7pPr>
            <a:lvl8pPr marL="2647051" indent="0">
              <a:buNone/>
              <a:defRPr sz="827"/>
            </a:lvl8pPr>
            <a:lvl9pPr marL="3025201" indent="0">
              <a:buNone/>
              <a:defRPr sz="827"/>
            </a:lvl9pPr>
          </a:lstStyle>
          <a:p>
            <a:pPr lvl="0"/>
            <a:r>
              <a:rPr lang="en-US"/>
              <a:t>Click to edit Master text styles</a:t>
            </a:r>
          </a:p>
        </p:txBody>
      </p:sp>
      <p:sp>
        <p:nvSpPr>
          <p:cNvPr id="5" name="Date Placeholder 4"/>
          <p:cNvSpPr>
            <a:spLocks noGrp="1"/>
          </p:cNvSpPr>
          <p:nvPr>
            <p:ph type="dt" sz="half" idx="10"/>
          </p:nvPr>
        </p:nvSpPr>
        <p:spPr/>
        <p:txBody>
          <a:bodyPr/>
          <a:lstStyle/>
          <a:p>
            <a:fld id="{A4E68762-EA08-4A9C-A50E-C7FB0C2019E1}" type="datetimeFigureOut">
              <a:rPr lang="fr-FR" smtClean="0"/>
              <a:t>09/02/2025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49B56A1-C4CC-44D8-A1FE-6097835274FE}" type="slidenum">
              <a:rPr lang="fr-FR" smtClean="0"/>
              <a:t>‹#›</a:t>
            </a:fld>
            <a:endParaRPr lang="fr-FR"/>
          </a:p>
        </p:txBody>
      </p:sp>
    </p:spTree>
    <p:extLst>
      <p:ext uri="{BB962C8B-B14F-4D97-AF65-F5344CB8AC3E}">
        <p14:creationId xmlns:p14="http://schemas.microsoft.com/office/powerpoint/2010/main" val="670618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931" y="712576"/>
            <a:ext cx="2439216" cy="2494016"/>
          </a:xfrm>
        </p:spPr>
        <p:txBody>
          <a:bodyPr anchor="b"/>
          <a:lstStyle>
            <a:lvl1pPr>
              <a:defRPr sz="2647"/>
            </a:lvl1pPr>
          </a:lstStyle>
          <a:p>
            <a:r>
              <a:rPr lang="en-US"/>
              <a:t>Click to edit Master title style</a:t>
            </a:r>
            <a:endParaRPr lang="en-US" dirty="0"/>
          </a:p>
        </p:txBody>
      </p:sp>
      <p:sp>
        <p:nvSpPr>
          <p:cNvPr id="3" name="Picture Placeholder 2"/>
          <p:cNvSpPr>
            <a:spLocks noGrp="1" noChangeAspect="1"/>
          </p:cNvSpPr>
          <p:nvPr>
            <p:ph type="pic" idx="1"/>
          </p:nvPr>
        </p:nvSpPr>
        <p:spPr>
          <a:xfrm>
            <a:off x="3215196" y="1538968"/>
            <a:ext cx="3828693" cy="7595861"/>
          </a:xfrm>
        </p:spPr>
        <p:txBody>
          <a:bodyPr anchor="t"/>
          <a:lstStyle>
            <a:lvl1pPr marL="0" indent="0">
              <a:buNone/>
              <a:defRPr sz="2647"/>
            </a:lvl1pPr>
            <a:lvl2pPr marL="378150" indent="0">
              <a:buNone/>
              <a:defRPr sz="2316"/>
            </a:lvl2pPr>
            <a:lvl3pPr marL="756300" indent="0">
              <a:buNone/>
              <a:defRPr sz="1985"/>
            </a:lvl3pPr>
            <a:lvl4pPr marL="1134450" indent="0">
              <a:buNone/>
              <a:defRPr sz="1654"/>
            </a:lvl4pPr>
            <a:lvl5pPr marL="1512600" indent="0">
              <a:buNone/>
              <a:defRPr sz="1654"/>
            </a:lvl5pPr>
            <a:lvl6pPr marL="1890751" indent="0">
              <a:buNone/>
              <a:defRPr sz="1654"/>
            </a:lvl6pPr>
            <a:lvl7pPr marL="2268901" indent="0">
              <a:buNone/>
              <a:defRPr sz="1654"/>
            </a:lvl7pPr>
            <a:lvl8pPr marL="2647051" indent="0">
              <a:buNone/>
              <a:defRPr sz="1654"/>
            </a:lvl8pPr>
            <a:lvl9pPr marL="3025201" indent="0">
              <a:buNone/>
              <a:defRPr sz="1654"/>
            </a:lvl9pPr>
          </a:lstStyle>
          <a:p>
            <a:r>
              <a:rPr lang="en-US"/>
              <a:t>Click icon to add picture</a:t>
            </a:r>
            <a:endParaRPr lang="en-US" dirty="0"/>
          </a:p>
        </p:txBody>
      </p:sp>
      <p:sp>
        <p:nvSpPr>
          <p:cNvPr id="4" name="Text Placeholder 3"/>
          <p:cNvSpPr>
            <a:spLocks noGrp="1"/>
          </p:cNvSpPr>
          <p:nvPr>
            <p:ph type="body" sz="half" idx="2"/>
          </p:nvPr>
        </p:nvSpPr>
        <p:spPr>
          <a:xfrm>
            <a:off x="520931" y="3206592"/>
            <a:ext cx="2439216" cy="5940607"/>
          </a:xfrm>
        </p:spPr>
        <p:txBody>
          <a:bodyPr/>
          <a:lstStyle>
            <a:lvl1pPr marL="0" indent="0">
              <a:buNone/>
              <a:defRPr sz="1323"/>
            </a:lvl1pPr>
            <a:lvl2pPr marL="378150" indent="0">
              <a:buNone/>
              <a:defRPr sz="1158"/>
            </a:lvl2pPr>
            <a:lvl3pPr marL="756300" indent="0">
              <a:buNone/>
              <a:defRPr sz="993"/>
            </a:lvl3pPr>
            <a:lvl4pPr marL="1134450" indent="0">
              <a:buNone/>
              <a:defRPr sz="827"/>
            </a:lvl4pPr>
            <a:lvl5pPr marL="1512600" indent="0">
              <a:buNone/>
              <a:defRPr sz="827"/>
            </a:lvl5pPr>
            <a:lvl6pPr marL="1890751" indent="0">
              <a:buNone/>
              <a:defRPr sz="827"/>
            </a:lvl6pPr>
            <a:lvl7pPr marL="2268901" indent="0">
              <a:buNone/>
              <a:defRPr sz="827"/>
            </a:lvl7pPr>
            <a:lvl8pPr marL="2647051" indent="0">
              <a:buNone/>
              <a:defRPr sz="827"/>
            </a:lvl8pPr>
            <a:lvl9pPr marL="3025201" indent="0">
              <a:buNone/>
              <a:defRPr sz="827"/>
            </a:lvl9pPr>
          </a:lstStyle>
          <a:p>
            <a:pPr lvl="0"/>
            <a:r>
              <a:rPr lang="en-US"/>
              <a:t>Click to edit Master text styles</a:t>
            </a:r>
          </a:p>
        </p:txBody>
      </p:sp>
      <p:sp>
        <p:nvSpPr>
          <p:cNvPr id="5" name="Date Placeholder 4"/>
          <p:cNvSpPr>
            <a:spLocks noGrp="1"/>
          </p:cNvSpPr>
          <p:nvPr>
            <p:ph type="dt" sz="half" idx="10"/>
          </p:nvPr>
        </p:nvSpPr>
        <p:spPr/>
        <p:txBody>
          <a:bodyPr/>
          <a:lstStyle/>
          <a:p>
            <a:fld id="{A4E68762-EA08-4A9C-A50E-C7FB0C2019E1}" type="datetimeFigureOut">
              <a:rPr lang="fr-FR" smtClean="0"/>
              <a:t>09/02/2025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49B56A1-C4CC-44D8-A1FE-6097835274FE}" type="slidenum">
              <a:rPr lang="fr-FR" smtClean="0"/>
              <a:t>‹#›</a:t>
            </a:fld>
            <a:endParaRPr lang="fr-FR"/>
          </a:p>
        </p:txBody>
      </p:sp>
    </p:spTree>
    <p:extLst>
      <p:ext uri="{BB962C8B-B14F-4D97-AF65-F5344CB8AC3E}">
        <p14:creationId xmlns:p14="http://schemas.microsoft.com/office/powerpoint/2010/main" val="1294550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4E68762-EA08-4A9C-A50E-C7FB0C2019E1}" type="datetimeFigureOut">
              <a:rPr lang="fr-FR" smtClean="0"/>
              <a:t>09/02/2025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49B56A1-C4CC-44D8-A1FE-6097835274FE}" type="slidenum">
              <a:rPr lang="fr-FR" smtClean="0"/>
              <a:t>‹#›</a:t>
            </a:fld>
            <a:endParaRPr lang="fr-FR"/>
          </a:p>
        </p:txBody>
      </p:sp>
    </p:spTree>
    <p:extLst>
      <p:ext uri="{BB962C8B-B14F-4D97-AF65-F5344CB8AC3E}">
        <p14:creationId xmlns:p14="http://schemas.microsoft.com/office/powerpoint/2010/main" val="4128800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12165" y="569071"/>
            <a:ext cx="1630740" cy="905812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19946" y="569071"/>
            <a:ext cx="4797683" cy="905812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4E68762-EA08-4A9C-A50E-C7FB0C2019E1}" type="datetimeFigureOut">
              <a:rPr lang="fr-FR" smtClean="0"/>
              <a:t>09/02/2025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49B56A1-C4CC-44D8-A1FE-6097835274FE}" type="slidenum">
              <a:rPr lang="fr-FR" smtClean="0"/>
              <a:t>‹#›</a:t>
            </a:fld>
            <a:endParaRPr lang="fr-FR"/>
          </a:p>
        </p:txBody>
      </p:sp>
    </p:spTree>
    <p:extLst>
      <p:ext uri="{BB962C8B-B14F-4D97-AF65-F5344CB8AC3E}">
        <p14:creationId xmlns:p14="http://schemas.microsoft.com/office/powerpoint/2010/main" val="4024743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946" y="569073"/>
            <a:ext cx="6522958" cy="206597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19946" y="2845355"/>
            <a:ext cx="6522958" cy="678184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19946" y="9906786"/>
            <a:ext cx="1701641" cy="569071"/>
          </a:xfrm>
          <a:prstGeom prst="rect">
            <a:avLst/>
          </a:prstGeom>
        </p:spPr>
        <p:txBody>
          <a:bodyPr vert="horz" lIns="91440" tIns="45720" rIns="91440" bIns="45720" rtlCol="0" anchor="ctr"/>
          <a:lstStyle>
            <a:lvl1pPr algn="l">
              <a:defRPr sz="993">
                <a:solidFill>
                  <a:schemeClr val="tx1">
                    <a:tint val="75000"/>
                  </a:schemeClr>
                </a:solidFill>
              </a:defRPr>
            </a:lvl1pPr>
          </a:lstStyle>
          <a:p>
            <a:fld id="{A4E68762-EA08-4A9C-A50E-C7FB0C2019E1}" type="datetimeFigureOut">
              <a:rPr lang="fr-FR" smtClean="0"/>
              <a:t>09/02/2025</a:t>
            </a:fld>
            <a:endParaRPr lang="fr-FR"/>
          </a:p>
        </p:txBody>
      </p:sp>
      <p:sp>
        <p:nvSpPr>
          <p:cNvPr id="5" name="Footer Placeholder 4"/>
          <p:cNvSpPr>
            <a:spLocks noGrp="1"/>
          </p:cNvSpPr>
          <p:nvPr>
            <p:ph type="ftr" sz="quarter" idx="3"/>
          </p:nvPr>
        </p:nvSpPr>
        <p:spPr>
          <a:xfrm>
            <a:off x="2505194" y="9906786"/>
            <a:ext cx="2552462" cy="569071"/>
          </a:xfrm>
          <a:prstGeom prst="rect">
            <a:avLst/>
          </a:prstGeom>
        </p:spPr>
        <p:txBody>
          <a:bodyPr vert="horz" lIns="91440" tIns="45720" rIns="91440" bIns="45720" rtlCol="0" anchor="ctr"/>
          <a:lstStyle>
            <a:lvl1pPr algn="ctr">
              <a:defRPr sz="993">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5341263" y="9906786"/>
            <a:ext cx="1701641" cy="569071"/>
          </a:xfrm>
          <a:prstGeom prst="rect">
            <a:avLst/>
          </a:prstGeom>
        </p:spPr>
        <p:txBody>
          <a:bodyPr vert="horz" lIns="91440" tIns="45720" rIns="91440" bIns="45720" rtlCol="0" anchor="ctr"/>
          <a:lstStyle>
            <a:lvl1pPr algn="r">
              <a:defRPr sz="993">
                <a:solidFill>
                  <a:schemeClr val="tx1">
                    <a:tint val="75000"/>
                  </a:schemeClr>
                </a:solidFill>
              </a:defRPr>
            </a:lvl1pPr>
          </a:lstStyle>
          <a:p>
            <a:fld id="{349B56A1-C4CC-44D8-A1FE-6097835274FE}" type="slidenum">
              <a:rPr lang="fr-FR" smtClean="0"/>
              <a:t>‹#›</a:t>
            </a:fld>
            <a:endParaRPr lang="fr-FR"/>
          </a:p>
        </p:txBody>
      </p:sp>
    </p:spTree>
    <p:extLst>
      <p:ext uri="{BB962C8B-B14F-4D97-AF65-F5344CB8AC3E}">
        <p14:creationId xmlns:p14="http://schemas.microsoft.com/office/powerpoint/2010/main" val="13154735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6300" rtl="0" eaLnBrk="1" latinLnBrk="0" hangingPunct="1">
        <a:lnSpc>
          <a:spcPct val="90000"/>
        </a:lnSpc>
        <a:spcBef>
          <a:spcPct val="0"/>
        </a:spcBef>
        <a:buNone/>
        <a:defRPr sz="3639" kern="1200">
          <a:solidFill>
            <a:schemeClr val="tx1"/>
          </a:solidFill>
          <a:latin typeface="+mj-lt"/>
          <a:ea typeface="+mj-ea"/>
          <a:cs typeface="+mj-cs"/>
        </a:defRPr>
      </a:lvl1pPr>
    </p:titleStyle>
    <p:bodyStyle>
      <a:lvl1pPr marL="189075" indent="-189075" algn="l" defTabSz="756300" rtl="0" eaLnBrk="1" latinLnBrk="0" hangingPunct="1">
        <a:lnSpc>
          <a:spcPct val="90000"/>
        </a:lnSpc>
        <a:spcBef>
          <a:spcPts val="827"/>
        </a:spcBef>
        <a:buFont typeface="Arial" panose="020B0604020202020204" pitchFamily="34" charset="0"/>
        <a:buChar char="•"/>
        <a:defRPr sz="2316" kern="1200">
          <a:solidFill>
            <a:schemeClr val="tx1"/>
          </a:solidFill>
          <a:latin typeface="+mn-lt"/>
          <a:ea typeface="+mn-ea"/>
          <a:cs typeface="+mn-cs"/>
        </a:defRPr>
      </a:lvl1pPr>
      <a:lvl2pPr marL="567225" indent="-189075" algn="l" defTabSz="756300" rtl="0" eaLnBrk="1" latinLnBrk="0" hangingPunct="1">
        <a:lnSpc>
          <a:spcPct val="90000"/>
        </a:lnSpc>
        <a:spcBef>
          <a:spcPts val="414"/>
        </a:spcBef>
        <a:buFont typeface="Arial" panose="020B0604020202020204" pitchFamily="34" charset="0"/>
        <a:buChar char="•"/>
        <a:defRPr sz="1985" kern="1200">
          <a:solidFill>
            <a:schemeClr val="tx1"/>
          </a:solidFill>
          <a:latin typeface="+mn-lt"/>
          <a:ea typeface="+mn-ea"/>
          <a:cs typeface="+mn-cs"/>
        </a:defRPr>
      </a:lvl2pPr>
      <a:lvl3pPr marL="945375" indent="-189075" algn="l" defTabSz="756300" rtl="0" eaLnBrk="1" latinLnBrk="0" hangingPunct="1">
        <a:lnSpc>
          <a:spcPct val="90000"/>
        </a:lnSpc>
        <a:spcBef>
          <a:spcPts val="414"/>
        </a:spcBef>
        <a:buFont typeface="Arial" panose="020B0604020202020204" pitchFamily="34" charset="0"/>
        <a:buChar char="•"/>
        <a:defRPr sz="1654" kern="1200">
          <a:solidFill>
            <a:schemeClr val="tx1"/>
          </a:solidFill>
          <a:latin typeface="+mn-lt"/>
          <a:ea typeface="+mn-ea"/>
          <a:cs typeface="+mn-cs"/>
        </a:defRPr>
      </a:lvl3pPr>
      <a:lvl4pPr marL="1323525" indent="-189075" algn="l" defTabSz="756300" rtl="0" eaLnBrk="1" latinLnBrk="0" hangingPunct="1">
        <a:lnSpc>
          <a:spcPct val="90000"/>
        </a:lnSpc>
        <a:spcBef>
          <a:spcPts val="414"/>
        </a:spcBef>
        <a:buFont typeface="Arial" panose="020B0604020202020204" pitchFamily="34" charset="0"/>
        <a:buChar char="•"/>
        <a:defRPr sz="1489" kern="1200">
          <a:solidFill>
            <a:schemeClr val="tx1"/>
          </a:solidFill>
          <a:latin typeface="+mn-lt"/>
          <a:ea typeface="+mn-ea"/>
          <a:cs typeface="+mn-cs"/>
        </a:defRPr>
      </a:lvl4pPr>
      <a:lvl5pPr marL="1701676" indent="-189075" algn="l" defTabSz="756300" rtl="0" eaLnBrk="1" latinLnBrk="0" hangingPunct="1">
        <a:lnSpc>
          <a:spcPct val="90000"/>
        </a:lnSpc>
        <a:spcBef>
          <a:spcPts val="414"/>
        </a:spcBef>
        <a:buFont typeface="Arial" panose="020B0604020202020204" pitchFamily="34" charset="0"/>
        <a:buChar char="•"/>
        <a:defRPr sz="1489" kern="1200">
          <a:solidFill>
            <a:schemeClr val="tx1"/>
          </a:solidFill>
          <a:latin typeface="+mn-lt"/>
          <a:ea typeface="+mn-ea"/>
          <a:cs typeface="+mn-cs"/>
        </a:defRPr>
      </a:lvl5pPr>
      <a:lvl6pPr marL="2079826" indent="-189075" algn="l" defTabSz="756300" rtl="0" eaLnBrk="1" latinLnBrk="0" hangingPunct="1">
        <a:lnSpc>
          <a:spcPct val="90000"/>
        </a:lnSpc>
        <a:spcBef>
          <a:spcPts val="414"/>
        </a:spcBef>
        <a:buFont typeface="Arial" panose="020B0604020202020204" pitchFamily="34" charset="0"/>
        <a:buChar char="•"/>
        <a:defRPr sz="1489" kern="1200">
          <a:solidFill>
            <a:schemeClr val="tx1"/>
          </a:solidFill>
          <a:latin typeface="+mn-lt"/>
          <a:ea typeface="+mn-ea"/>
          <a:cs typeface="+mn-cs"/>
        </a:defRPr>
      </a:lvl6pPr>
      <a:lvl7pPr marL="2457976" indent="-189075" algn="l" defTabSz="756300" rtl="0" eaLnBrk="1" latinLnBrk="0" hangingPunct="1">
        <a:lnSpc>
          <a:spcPct val="90000"/>
        </a:lnSpc>
        <a:spcBef>
          <a:spcPts val="414"/>
        </a:spcBef>
        <a:buFont typeface="Arial" panose="020B0604020202020204" pitchFamily="34" charset="0"/>
        <a:buChar char="•"/>
        <a:defRPr sz="1489" kern="1200">
          <a:solidFill>
            <a:schemeClr val="tx1"/>
          </a:solidFill>
          <a:latin typeface="+mn-lt"/>
          <a:ea typeface="+mn-ea"/>
          <a:cs typeface="+mn-cs"/>
        </a:defRPr>
      </a:lvl7pPr>
      <a:lvl8pPr marL="2836126" indent="-189075" algn="l" defTabSz="756300" rtl="0" eaLnBrk="1" latinLnBrk="0" hangingPunct="1">
        <a:lnSpc>
          <a:spcPct val="90000"/>
        </a:lnSpc>
        <a:spcBef>
          <a:spcPts val="414"/>
        </a:spcBef>
        <a:buFont typeface="Arial" panose="020B0604020202020204" pitchFamily="34" charset="0"/>
        <a:buChar char="•"/>
        <a:defRPr sz="1489" kern="1200">
          <a:solidFill>
            <a:schemeClr val="tx1"/>
          </a:solidFill>
          <a:latin typeface="+mn-lt"/>
          <a:ea typeface="+mn-ea"/>
          <a:cs typeface="+mn-cs"/>
        </a:defRPr>
      </a:lvl8pPr>
      <a:lvl9pPr marL="3214276" indent="-189075" algn="l" defTabSz="756300" rtl="0" eaLnBrk="1" latinLnBrk="0" hangingPunct="1">
        <a:lnSpc>
          <a:spcPct val="90000"/>
        </a:lnSpc>
        <a:spcBef>
          <a:spcPts val="414"/>
        </a:spcBef>
        <a:buFont typeface="Arial" panose="020B0604020202020204" pitchFamily="34" charset="0"/>
        <a:buChar char="•"/>
        <a:defRPr sz="1489" kern="1200">
          <a:solidFill>
            <a:schemeClr val="tx1"/>
          </a:solidFill>
          <a:latin typeface="+mn-lt"/>
          <a:ea typeface="+mn-ea"/>
          <a:cs typeface="+mn-cs"/>
        </a:defRPr>
      </a:lvl9pPr>
    </p:bodyStyle>
    <p:otherStyle>
      <a:defPPr>
        <a:defRPr lang="en-US"/>
      </a:defPPr>
      <a:lvl1pPr marL="0" algn="l" defTabSz="756300" rtl="0" eaLnBrk="1" latinLnBrk="0" hangingPunct="1">
        <a:defRPr sz="1489" kern="1200">
          <a:solidFill>
            <a:schemeClr val="tx1"/>
          </a:solidFill>
          <a:latin typeface="+mn-lt"/>
          <a:ea typeface="+mn-ea"/>
          <a:cs typeface="+mn-cs"/>
        </a:defRPr>
      </a:lvl1pPr>
      <a:lvl2pPr marL="378150" algn="l" defTabSz="756300" rtl="0" eaLnBrk="1" latinLnBrk="0" hangingPunct="1">
        <a:defRPr sz="1489" kern="1200">
          <a:solidFill>
            <a:schemeClr val="tx1"/>
          </a:solidFill>
          <a:latin typeface="+mn-lt"/>
          <a:ea typeface="+mn-ea"/>
          <a:cs typeface="+mn-cs"/>
        </a:defRPr>
      </a:lvl2pPr>
      <a:lvl3pPr marL="756300" algn="l" defTabSz="756300" rtl="0" eaLnBrk="1" latinLnBrk="0" hangingPunct="1">
        <a:defRPr sz="1489" kern="1200">
          <a:solidFill>
            <a:schemeClr val="tx1"/>
          </a:solidFill>
          <a:latin typeface="+mn-lt"/>
          <a:ea typeface="+mn-ea"/>
          <a:cs typeface="+mn-cs"/>
        </a:defRPr>
      </a:lvl3pPr>
      <a:lvl4pPr marL="1134450" algn="l" defTabSz="756300" rtl="0" eaLnBrk="1" latinLnBrk="0" hangingPunct="1">
        <a:defRPr sz="1489" kern="1200">
          <a:solidFill>
            <a:schemeClr val="tx1"/>
          </a:solidFill>
          <a:latin typeface="+mn-lt"/>
          <a:ea typeface="+mn-ea"/>
          <a:cs typeface="+mn-cs"/>
        </a:defRPr>
      </a:lvl4pPr>
      <a:lvl5pPr marL="1512600" algn="l" defTabSz="756300" rtl="0" eaLnBrk="1" latinLnBrk="0" hangingPunct="1">
        <a:defRPr sz="1489" kern="1200">
          <a:solidFill>
            <a:schemeClr val="tx1"/>
          </a:solidFill>
          <a:latin typeface="+mn-lt"/>
          <a:ea typeface="+mn-ea"/>
          <a:cs typeface="+mn-cs"/>
        </a:defRPr>
      </a:lvl5pPr>
      <a:lvl6pPr marL="1890751" algn="l" defTabSz="756300" rtl="0" eaLnBrk="1" latinLnBrk="0" hangingPunct="1">
        <a:defRPr sz="1489" kern="1200">
          <a:solidFill>
            <a:schemeClr val="tx1"/>
          </a:solidFill>
          <a:latin typeface="+mn-lt"/>
          <a:ea typeface="+mn-ea"/>
          <a:cs typeface="+mn-cs"/>
        </a:defRPr>
      </a:lvl6pPr>
      <a:lvl7pPr marL="2268901" algn="l" defTabSz="756300" rtl="0" eaLnBrk="1" latinLnBrk="0" hangingPunct="1">
        <a:defRPr sz="1489" kern="1200">
          <a:solidFill>
            <a:schemeClr val="tx1"/>
          </a:solidFill>
          <a:latin typeface="+mn-lt"/>
          <a:ea typeface="+mn-ea"/>
          <a:cs typeface="+mn-cs"/>
        </a:defRPr>
      </a:lvl7pPr>
      <a:lvl8pPr marL="2647051" algn="l" defTabSz="756300" rtl="0" eaLnBrk="1" latinLnBrk="0" hangingPunct="1">
        <a:defRPr sz="1489" kern="1200">
          <a:solidFill>
            <a:schemeClr val="tx1"/>
          </a:solidFill>
          <a:latin typeface="+mn-lt"/>
          <a:ea typeface="+mn-ea"/>
          <a:cs typeface="+mn-cs"/>
        </a:defRPr>
      </a:lvl8pPr>
      <a:lvl9pPr marL="3025201" algn="l" defTabSz="756300" rtl="0" eaLnBrk="1" latinLnBrk="0" hangingPunct="1">
        <a:defRPr sz="148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10" Type="http://schemas.openxmlformats.org/officeDocument/2006/relationships/image" Target="../media/image9.jpg"/><Relationship Id="rId4" Type="http://schemas.openxmlformats.org/officeDocument/2006/relationships/image" Target="../media/image3.png"/><Relationship Id="rId9" Type="http://schemas.openxmlformats.org/officeDocument/2006/relationships/image" Target="../media/image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C628DC8-9F14-4A11-AA80-B07C9B5D305B}"/>
              </a:ext>
            </a:extLst>
          </p:cNvPr>
          <p:cNvSpPr/>
          <p:nvPr/>
        </p:nvSpPr>
        <p:spPr>
          <a:xfrm>
            <a:off x="0" y="0"/>
            <a:ext cx="2515275" cy="10698098"/>
          </a:xfrm>
          <a:prstGeom prst="rect">
            <a:avLst/>
          </a:prstGeom>
          <a:solidFill>
            <a:srgbClr val="E6E6E6"/>
          </a:solidFill>
          <a:ln w="25400">
            <a:solidFill>
              <a:srgbClr val="E6E6E6"/>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a:p>
            <a:pPr algn="ctr"/>
            <a:endParaRPr lang="fr-FR" dirty="0"/>
          </a:p>
        </p:txBody>
      </p:sp>
      <p:sp>
        <p:nvSpPr>
          <p:cNvPr id="5" name="ZoneTexte 60">
            <a:extLst>
              <a:ext uri="{FF2B5EF4-FFF2-40B4-BE49-F238E27FC236}">
                <a16:creationId xmlns:a16="http://schemas.microsoft.com/office/drawing/2014/main" id="{6FF9F002-3E09-4A8B-A710-1B78959F09DB}"/>
              </a:ext>
            </a:extLst>
          </p:cNvPr>
          <p:cNvSpPr txBox="1"/>
          <p:nvPr/>
        </p:nvSpPr>
        <p:spPr>
          <a:xfrm>
            <a:off x="2820187" y="7495287"/>
            <a:ext cx="247231" cy="369332"/>
          </a:xfrm>
          <a:prstGeom prst="rect">
            <a:avLst/>
          </a:prstGeom>
          <a:solidFill>
            <a:srgbClr val="FFFFFF"/>
          </a:solidFill>
        </p:spPr>
        <p:txBody>
          <a:bodyPr wrap="square" rtlCol="0">
            <a:spAutoFit/>
          </a:bodyPr>
          <a:lstStyle/>
          <a:p>
            <a:endParaRPr lang="fr-FR" dirty="0"/>
          </a:p>
        </p:txBody>
      </p:sp>
      <p:sp>
        <p:nvSpPr>
          <p:cNvPr id="6" name="Organigramme : Connecteur page suivante 7">
            <a:extLst>
              <a:ext uri="{FF2B5EF4-FFF2-40B4-BE49-F238E27FC236}">
                <a16:creationId xmlns:a16="http://schemas.microsoft.com/office/drawing/2014/main" id="{E9FD372A-4F58-44FC-A5AD-A840DBD23AD7}"/>
              </a:ext>
            </a:extLst>
          </p:cNvPr>
          <p:cNvSpPr/>
          <p:nvPr/>
        </p:nvSpPr>
        <p:spPr>
          <a:xfrm>
            <a:off x="1" y="-2"/>
            <a:ext cx="2515274" cy="1739729"/>
          </a:xfrm>
          <a:prstGeom prst="flowChartOffpageConnector">
            <a:avLst/>
          </a:prstGeom>
          <a:solidFill>
            <a:schemeClr val="bg2">
              <a:lumMod val="25000"/>
            </a:schemeClr>
          </a:solidFill>
          <a:ln w="254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solidFill>
                <a:srgbClr val="17ACB3"/>
              </a:solidFill>
            </a:endParaRPr>
          </a:p>
        </p:txBody>
      </p:sp>
      <p:sp>
        <p:nvSpPr>
          <p:cNvPr id="7" name="ZoneTexte 8">
            <a:extLst>
              <a:ext uri="{FF2B5EF4-FFF2-40B4-BE49-F238E27FC236}">
                <a16:creationId xmlns:a16="http://schemas.microsoft.com/office/drawing/2014/main" id="{0941B876-DB74-4FE3-8D87-1F9BF669F68C}"/>
              </a:ext>
            </a:extLst>
          </p:cNvPr>
          <p:cNvSpPr txBox="1"/>
          <p:nvPr/>
        </p:nvSpPr>
        <p:spPr>
          <a:xfrm>
            <a:off x="119728" y="2272086"/>
            <a:ext cx="1898308" cy="584775"/>
          </a:xfrm>
          <a:prstGeom prst="rect">
            <a:avLst/>
          </a:prstGeom>
          <a:noFill/>
        </p:spPr>
        <p:txBody>
          <a:bodyPr wrap="square" rtlCol="0">
            <a:spAutoFit/>
          </a:bodyPr>
          <a:lstStyle/>
          <a:p>
            <a:r>
              <a:rPr lang="fr-FR" sz="1600" b="1" dirty="0">
                <a:solidFill>
                  <a:srgbClr val="4A452A"/>
                </a:solidFill>
                <a:latin typeface="Arial" panose="020B0604020202020204" pitchFamily="34" charset="0"/>
                <a:cs typeface="Arial" panose="020B0604020202020204" pitchFamily="34" charset="0"/>
              </a:rPr>
              <a:t>INFORMATIONS</a:t>
            </a:r>
          </a:p>
          <a:p>
            <a:r>
              <a:rPr lang="fr-FR" sz="1600" b="1" dirty="0">
                <a:solidFill>
                  <a:srgbClr val="4A452A"/>
                </a:solidFill>
                <a:latin typeface="Arial" panose="020B0604020202020204" pitchFamily="34" charset="0"/>
                <a:cs typeface="Arial" panose="020B0604020202020204" pitchFamily="34" charset="0"/>
              </a:rPr>
              <a:t>PERSONNELLES </a:t>
            </a:r>
          </a:p>
        </p:txBody>
      </p:sp>
      <p:sp>
        <p:nvSpPr>
          <p:cNvPr id="8" name="ZoneTexte 15">
            <a:extLst>
              <a:ext uri="{FF2B5EF4-FFF2-40B4-BE49-F238E27FC236}">
                <a16:creationId xmlns:a16="http://schemas.microsoft.com/office/drawing/2014/main" id="{67E500FD-0537-40BC-B828-3CE6086417FD}"/>
              </a:ext>
            </a:extLst>
          </p:cNvPr>
          <p:cNvSpPr txBox="1"/>
          <p:nvPr/>
        </p:nvSpPr>
        <p:spPr>
          <a:xfrm>
            <a:off x="77458" y="7203"/>
            <a:ext cx="2758928" cy="400110"/>
          </a:xfrm>
          <a:prstGeom prst="rect">
            <a:avLst/>
          </a:prstGeom>
          <a:noFill/>
        </p:spPr>
        <p:txBody>
          <a:bodyPr wrap="square" rtlCol="0">
            <a:spAutoFit/>
          </a:bodyPr>
          <a:lstStyle/>
          <a:p>
            <a:r>
              <a:rPr lang="fr-FR" sz="2000" b="1" dirty="0">
                <a:solidFill>
                  <a:schemeClr val="bg1"/>
                </a:solidFill>
                <a:latin typeface="Arial" panose="020B0604020202020204" pitchFamily="34" charset="0"/>
                <a:cs typeface="Arial" panose="020B0604020202020204" pitchFamily="34" charset="0"/>
              </a:rPr>
              <a:t>YASSINE NETPRO</a:t>
            </a:r>
            <a:endParaRPr lang="fr-FR" sz="1050" b="1" dirty="0">
              <a:solidFill>
                <a:schemeClr val="bg1"/>
              </a:solidFill>
              <a:latin typeface="Arial" panose="020B0604020202020204" pitchFamily="34" charset="0"/>
              <a:cs typeface="Arial" panose="020B0604020202020204" pitchFamily="34" charset="0"/>
            </a:endParaRPr>
          </a:p>
        </p:txBody>
      </p:sp>
      <p:sp>
        <p:nvSpPr>
          <p:cNvPr id="9" name="Organigramme : Données stockées 17">
            <a:extLst>
              <a:ext uri="{FF2B5EF4-FFF2-40B4-BE49-F238E27FC236}">
                <a16:creationId xmlns:a16="http://schemas.microsoft.com/office/drawing/2014/main" id="{CE5A0C51-96CC-44E4-8121-24675EB1E9CE}"/>
              </a:ext>
            </a:extLst>
          </p:cNvPr>
          <p:cNvSpPr/>
          <p:nvPr/>
        </p:nvSpPr>
        <p:spPr>
          <a:xfrm rot="16200000">
            <a:off x="1165766" y="9303021"/>
            <a:ext cx="178564" cy="2527211"/>
          </a:xfrm>
          <a:prstGeom prst="flowChartOnlineStorage">
            <a:avLst/>
          </a:prstGeom>
          <a:solidFill>
            <a:schemeClr val="bg2">
              <a:lumMod val="25000"/>
            </a:schemeClr>
          </a:solidFill>
          <a:ln w="254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10" name="Rectangle 9">
            <a:extLst>
              <a:ext uri="{FF2B5EF4-FFF2-40B4-BE49-F238E27FC236}">
                <a16:creationId xmlns:a16="http://schemas.microsoft.com/office/drawing/2014/main" id="{B2398D78-695F-419D-876E-021C14FF61AE}"/>
              </a:ext>
            </a:extLst>
          </p:cNvPr>
          <p:cNvSpPr/>
          <p:nvPr/>
        </p:nvSpPr>
        <p:spPr>
          <a:xfrm>
            <a:off x="-13745" y="10582017"/>
            <a:ext cx="2532396" cy="126470"/>
          </a:xfrm>
          <a:prstGeom prst="rect">
            <a:avLst/>
          </a:prstGeom>
          <a:solidFill>
            <a:schemeClr val="bg2">
              <a:lumMod val="25000"/>
            </a:schemeClr>
          </a:solidFill>
          <a:ln w="254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cxnSp>
        <p:nvCxnSpPr>
          <p:cNvPr id="11" name="Connecteur droit 79">
            <a:extLst>
              <a:ext uri="{FF2B5EF4-FFF2-40B4-BE49-F238E27FC236}">
                <a16:creationId xmlns:a16="http://schemas.microsoft.com/office/drawing/2014/main" id="{8AA6B658-B27E-4DCE-B7D8-BC2E096E6481}"/>
              </a:ext>
            </a:extLst>
          </p:cNvPr>
          <p:cNvCxnSpPr>
            <a:cxnSpLocks/>
          </p:cNvCxnSpPr>
          <p:nvPr/>
        </p:nvCxnSpPr>
        <p:spPr>
          <a:xfrm>
            <a:off x="232482" y="2911111"/>
            <a:ext cx="2272418" cy="1"/>
          </a:xfrm>
          <a:prstGeom prst="line">
            <a:avLst/>
          </a:prstGeom>
          <a:ln>
            <a:solidFill>
              <a:schemeClr val="bg1">
                <a:lumMod val="85000"/>
              </a:schemeClr>
            </a:solidFill>
          </a:ln>
        </p:spPr>
        <p:style>
          <a:lnRef idx="1">
            <a:schemeClr val="accent6"/>
          </a:lnRef>
          <a:fillRef idx="0">
            <a:schemeClr val="accent6"/>
          </a:fillRef>
          <a:effectRef idx="0">
            <a:schemeClr val="accent6"/>
          </a:effectRef>
          <a:fontRef idx="minor">
            <a:schemeClr val="tx1"/>
          </a:fontRef>
        </p:style>
      </p:cxnSp>
      <p:sp>
        <p:nvSpPr>
          <p:cNvPr id="12" name="ZoneTexte 113">
            <a:extLst>
              <a:ext uri="{FF2B5EF4-FFF2-40B4-BE49-F238E27FC236}">
                <a16:creationId xmlns:a16="http://schemas.microsoft.com/office/drawing/2014/main" id="{CBB5BEE6-44D6-415B-BFBA-13A3F609B236}"/>
              </a:ext>
            </a:extLst>
          </p:cNvPr>
          <p:cNvSpPr txBox="1"/>
          <p:nvPr/>
        </p:nvSpPr>
        <p:spPr>
          <a:xfrm>
            <a:off x="19358" y="5446059"/>
            <a:ext cx="1953096" cy="338554"/>
          </a:xfrm>
          <a:prstGeom prst="rect">
            <a:avLst/>
          </a:prstGeom>
          <a:noFill/>
        </p:spPr>
        <p:txBody>
          <a:bodyPr wrap="square" rtlCol="0">
            <a:spAutoFit/>
          </a:bodyPr>
          <a:lstStyle/>
          <a:p>
            <a:r>
              <a:rPr lang="fr-FR" sz="1600" b="1" dirty="0">
                <a:solidFill>
                  <a:srgbClr val="4A452A"/>
                </a:solidFill>
                <a:latin typeface="Arial" panose="020B0604020202020204" pitchFamily="34" charset="0"/>
                <a:cs typeface="Arial" panose="020B0604020202020204" pitchFamily="34" charset="0"/>
              </a:rPr>
              <a:t>COMPÉTENCES</a:t>
            </a:r>
          </a:p>
        </p:txBody>
      </p:sp>
      <p:grpSp>
        <p:nvGrpSpPr>
          <p:cNvPr id="13" name="Group 12">
            <a:extLst>
              <a:ext uri="{FF2B5EF4-FFF2-40B4-BE49-F238E27FC236}">
                <a16:creationId xmlns:a16="http://schemas.microsoft.com/office/drawing/2014/main" id="{4D872D00-51D6-4D1C-8FE8-4F3CBAC37DEC}"/>
              </a:ext>
            </a:extLst>
          </p:cNvPr>
          <p:cNvGrpSpPr/>
          <p:nvPr/>
        </p:nvGrpSpPr>
        <p:grpSpPr>
          <a:xfrm>
            <a:off x="230698" y="3036102"/>
            <a:ext cx="2428831" cy="2267434"/>
            <a:chOff x="230698" y="3091335"/>
            <a:chExt cx="2428831" cy="2267434"/>
          </a:xfrm>
        </p:grpSpPr>
        <p:pic>
          <p:nvPicPr>
            <p:cNvPr id="14" name="Graphisme 140">
              <a:extLst>
                <a:ext uri="{FF2B5EF4-FFF2-40B4-BE49-F238E27FC236}">
                  <a16:creationId xmlns:a16="http://schemas.microsoft.com/office/drawing/2014/main" id="{C4F89949-4192-45C9-8D38-28BEA45553C9}"/>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40381" y="3150406"/>
              <a:ext cx="229789" cy="172342"/>
            </a:xfrm>
            <a:prstGeom prst="rect">
              <a:avLst/>
            </a:prstGeom>
          </p:spPr>
        </p:pic>
        <p:pic>
          <p:nvPicPr>
            <p:cNvPr id="15" name="Graphisme 129">
              <a:extLst>
                <a:ext uri="{FF2B5EF4-FFF2-40B4-BE49-F238E27FC236}">
                  <a16:creationId xmlns:a16="http://schemas.microsoft.com/office/drawing/2014/main" id="{A1BA467C-E7D0-4B9A-B858-D87F72D5FBC2}"/>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6200000">
              <a:off x="240690" y="3598247"/>
              <a:ext cx="219726" cy="219726"/>
            </a:xfrm>
            <a:prstGeom prst="rect">
              <a:avLst/>
            </a:prstGeom>
          </p:spPr>
        </p:pic>
        <p:pic>
          <p:nvPicPr>
            <p:cNvPr id="16" name="Graphisme 175">
              <a:extLst>
                <a:ext uri="{FF2B5EF4-FFF2-40B4-BE49-F238E27FC236}">
                  <a16:creationId xmlns:a16="http://schemas.microsoft.com/office/drawing/2014/main" id="{FAE47DE2-D19F-4E8C-BE6D-B4064F7854AE}"/>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55626" y="4642538"/>
              <a:ext cx="169889" cy="229807"/>
            </a:xfrm>
            <a:prstGeom prst="rect">
              <a:avLst/>
            </a:prstGeom>
          </p:spPr>
        </p:pic>
        <p:sp>
          <p:nvSpPr>
            <p:cNvPr id="17" name="ZoneTexte 76">
              <a:extLst>
                <a:ext uri="{FF2B5EF4-FFF2-40B4-BE49-F238E27FC236}">
                  <a16:creationId xmlns:a16="http://schemas.microsoft.com/office/drawing/2014/main" id="{AFEC8BFB-361D-47D0-9632-4DF479C41479}"/>
                </a:ext>
              </a:extLst>
            </p:cNvPr>
            <p:cNvSpPr txBox="1"/>
            <p:nvPr/>
          </p:nvSpPr>
          <p:spPr>
            <a:xfrm>
              <a:off x="524454" y="4612843"/>
              <a:ext cx="1268474" cy="276999"/>
            </a:xfrm>
            <a:prstGeom prst="rect">
              <a:avLst/>
            </a:prstGeom>
            <a:noFill/>
          </p:spPr>
          <p:txBody>
            <a:bodyPr wrap="square" rtlCol="0">
              <a:spAutoFit/>
            </a:bodyPr>
            <a:lstStyle/>
            <a:p>
              <a:r>
                <a:rPr lang="fr-FR" sz="1200" dirty="0">
                  <a:latin typeface="Arial" panose="020B0604020202020204" pitchFamily="34" charset="0"/>
                  <a:cs typeface="Arial" panose="020B0604020202020204" pitchFamily="34" charset="0"/>
                </a:rPr>
                <a:t>Marocaine</a:t>
              </a:r>
            </a:p>
          </p:txBody>
        </p:sp>
        <p:sp>
          <p:nvSpPr>
            <p:cNvPr id="18" name="ZoneTexte 77">
              <a:extLst>
                <a:ext uri="{FF2B5EF4-FFF2-40B4-BE49-F238E27FC236}">
                  <a16:creationId xmlns:a16="http://schemas.microsoft.com/office/drawing/2014/main" id="{C585BD1F-8DAF-4F41-8D10-EC53A36868BC}"/>
                </a:ext>
              </a:extLst>
            </p:cNvPr>
            <p:cNvSpPr txBox="1"/>
            <p:nvPr/>
          </p:nvSpPr>
          <p:spPr>
            <a:xfrm>
              <a:off x="517417" y="3595498"/>
              <a:ext cx="1589776" cy="276999"/>
            </a:xfrm>
            <a:prstGeom prst="rect">
              <a:avLst/>
            </a:prstGeom>
            <a:noFill/>
          </p:spPr>
          <p:txBody>
            <a:bodyPr wrap="square" rtlCol="0">
              <a:spAutoFit/>
            </a:bodyPr>
            <a:lstStyle/>
            <a:p>
              <a:r>
                <a:rPr lang="fr-FR" sz="1200" dirty="0">
                  <a:latin typeface="Arial" panose="020B0604020202020204" pitchFamily="34" charset="0"/>
                  <a:cs typeface="Arial" panose="020B0604020202020204" pitchFamily="34" charset="0"/>
                </a:rPr>
                <a:t>07 71 33 09 05</a:t>
              </a:r>
            </a:p>
          </p:txBody>
        </p:sp>
        <p:pic>
          <p:nvPicPr>
            <p:cNvPr id="19" name="Graphisme 168">
              <a:extLst>
                <a:ext uri="{FF2B5EF4-FFF2-40B4-BE49-F238E27FC236}">
                  <a16:creationId xmlns:a16="http://schemas.microsoft.com/office/drawing/2014/main" id="{971AE282-D474-45BA-B887-893DD4C9995A}"/>
                </a:ext>
                <a:ext uri="{C183D7F6-B498-43B3-948B-1728B52AA6E4}">
                  <adec:decorative xmlns:adec="http://schemas.microsoft.com/office/drawing/2017/decorative" val="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30698" y="4153043"/>
              <a:ext cx="207199" cy="187864"/>
            </a:xfrm>
            <a:prstGeom prst="rect">
              <a:avLst/>
            </a:prstGeom>
          </p:spPr>
        </p:pic>
        <p:sp>
          <p:nvSpPr>
            <p:cNvPr id="20" name="ZoneTexte 1">
              <a:extLst>
                <a:ext uri="{FF2B5EF4-FFF2-40B4-BE49-F238E27FC236}">
                  <a16:creationId xmlns:a16="http://schemas.microsoft.com/office/drawing/2014/main" id="{3A4FB917-0A7A-4DAA-8DEB-5380031C1842}"/>
                </a:ext>
              </a:extLst>
            </p:cNvPr>
            <p:cNvSpPr txBox="1"/>
            <p:nvPr/>
          </p:nvSpPr>
          <p:spPr>
            <a:xfrm>
              <a:off x="506356" y="3091335"/>
              <a:ext cx="2153173" cy="276999"/>
            </a:xfrm>
            <a:prstGeom prst="rect">
              <a:avLst/>
            </a:prstGeom>
            <a:noFill/>
          </p:spPr>
          <p:txBody>
            <a:bodyPr wrap="square" rtlCol="0">
              <a:spAutoFit/>
            </a:bodyPr>
            <a:lstStyle/>
            <a:p>
              <a:r>
                <a:rPr lang="fr-FR" sz="1200" dirty="0">
                  <a:latin typeface="Arial" panose="020B0604020202020204" pitchFamily="34" charset="0"/>
                  <a:cs typeface="Arial" panose="020B0604020202020204" pitchFamily="34" charset="0"/>
                </a:rPr>
                <a:t>yassinenetpro@gmail.com</a:t>
              </a:r>
            </a:p>
          </p:txBody>
        </p:sp>
        <p:sp>
          <p:nvSpPr>
            <p:cNvPr id="21" name="ZoneTexte 46">
              <a:extLst>
                <a:ext uri="{FF2B5EF4-FFF2-40B4-BE49-F238E27FC236}">
                  <a16:creationId xmlns:a16="http://schemas.microsoft.com/office/drawing/2014/main" id="{C32DFC29-9E39-4CED-856C-61C25D567A1C}"/>
                </a:ext>
              </a:extLst>
            </p:cNvPr>
            <p:cNvSpPr txBox="1"/>
            <p:nvPr/>
          </p:nvSpPr>
          <p:spPr>
            <a:xfrm>
              <a:off x="474554" y="4124917"/>
              <a:ext cx="1268474" cy="276999"/>
            </a:xfrm>
            <a:prstGeom prst="rect">
              <a:avLst/>
            </a:prstGeom>
            <a:noFill/>
          </p:spPr>
          <p:txBody>
            <a:bodyPr wrap="square" rtlCol="0">
              <a:spAutoFit/>
            </a:bodyPr>
            <a:lstStyle/>
            <a:p>
              <a:r>
                <a:rPr lang="fr-FR" sz="1200" dirty="0">
                  <a:latin typeface="Arial" panose="020B0604020202020204" pitchFamily="34" charset="0"/>
                  <a:cs typeface="Arial" panose="020B0604020202020204" pitchFamily="34" charset="0"/>
                </a:rPr>
                <a:t>17 juillet 1900</a:t>
              </a:r>
            </a:p>
          </p:txBody>
        </p:sp>
        <p:sp>
          <p:nvSpPr>
            <p:cNvPr id="22" name="شكل حر 78">
              <a:extLst>
                <a:ext uri="{FF2B5EF4-FFF2-40B4-BE49-F238E27FC236}">
                  <a16:creationId xmlns:a16="http://schemas.microsoft.com/office/drawing/2014/main" id="{859B2A23-72E9-401D-B623-27227DE03931}"/>
                </a:ext>
              </a:extLst>
            </p:cNvPr>
            <p:cNvSpPr>
              <a:spLocks noChangeAspect="1"/>
            </p:cNvSpPr>
            <p:nvPr/>
          </p:nvSpPr>
          <p:spPr>
            <a:xfrm>
              <a:off x="273416" y="5094904"/>
              <a:ext cx="121566" cy="183564"/>
            </a:xfrm>
            <a:custGeom>
              <a:avLst/>
              <a:gdLst>
                <a:gd name="connsiteX0" fmla="*/ 1316986 w 2647950"/>
                <a:gd name="connsiteY0" fmla="*/ 704850 h 3976070"/>
                <a:gd name="connsiteX1" fmla="*/ 776597 w 2647950"/>
                <a:gd name="connsiteY1" fmla="*/ 1245239 h 3976070"/>
                <a:gd name="connsiteX2" fmla="*/ 1316986 w 2647950"/>
                <a:gd name="connsiteY2" fmla="*/ 1785628 h 3976070"/>
                <a:gd name="connsiteX3" fmla="*/ 1857375 w 2647950"/>
                <a:gd name="connsiteY3" fmla="*/ 1245239 h 3976070"/>
                <a:gd name="connsiteX4" fmla="*/ 1316986 w 2647950"/>
                <a:gd name="connsiteY4" fmla="*/ 704850 h 3976070"/>
                <a:gd name="connsiteX5" fmla="*/ 1323975 w 2647950"/>
                <a:gd name="connsiteY5" fmla="*/ 0 h 3976070"/>
                <a:gd name="connsiteX6" fmla="*/ 2647950 w 2647950"/>
                <a:gd name="connsiteY6" fmla="*/ 1323975 h 3976070"/>
                <a:gd name="connsiteX7" fmla="*/ 2421836 w 2647950"/>
                <a:gd name="connsiteY7" fmla="*/ 2064222 h 3976070"/>
                <a:gd name="connsiteX8" fmla="*/ 2358543 w 2647950"/>
                <a:gd name="connsiteY8" fmla="*/ 2148863 h 3976070"/>
                <a:gd name="connsiteX9" fmla="*/ 1334733 w 2647950"/>
                <a:gd name="connsiteY9" fmla="*/ 3976070 h 3976070"/>
                <a:gd name="connsiteX10" fmla="*/ 273757 w 2647950"/>
                <a:gd name="connsiteY10" fmla="*/ 2127934 h 3976070"/>
                <a:gd name="connsiteX11" fmla="*/ 226114 w 2647950"/>
                <a:gd name="connsiteY11" fmla="*/ 2064222 h 3976070"/>
                <a:gd name="connsiteX12" fmla="*/ 0 w 2647950"/>
                <a:gd name="connsiteY12" fmla="*/ 1323975 h 3976070"/>
                <a:gd name="connsiteX13" fmla="*/ 1323975 w 2647950"/>
                <a:gd name="connsiteY13" fmla="*/ 0 h 3976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47950" h="3976070">
                  <a:moveTo>
                    <a:pt x="1316986" y="704850"/>
                  </a:moveTo>
                  <a:cubicBezTo>
                    <a:pt x="1018537" y="704850"/>
                    <a:pt x="776597" y="946790"/>
                    <a:pt x="776597" y="1245239"/>
                  </a:cubicBezTo>
                  <a:cubicBezTo>
                    <a:pt x="776597" y="1543688"/>
                    <a:pt x="1018537" y="1785628"/>
                    <a:pt x="1316986" y="1785628"/>
                  </a:cubicBezTo>
                  <a:cubicBezTo>
                    <a:pt x="1615435" y="1785628"/>
                    <a:pt x="1857375" y="1543688"/>
                    <a:pt x="1857375" y="1245239"/>
                  </a:cubicBezTo>
                  <a:cubicBezTo>
                    <a:pt x="1857375" y="946790"/>
                    <a:pt x="1615435" y="704850"/>
                    <a:pt x="1316986" y="704850"/>
                  </a:cubicBezTo>
                  <a:close/>
                  <a:moveTo>
                    <a:pt x="1323975" y="0"/>
                  </a:moveTo>
                  <a:cubicBezTo>
                    <a:pt x="2055186" y="0"/>
                    <a:pt x="2647950" y="592764"/>
                    <a:pt x="2647950" y="1323975"/>
                  </a:cubicBezTo>
                  <a:cubicBezTo>
                    <a:pt x="2647950" y="1598179"/>
                    <a:pt x="2564593" y="1852914"/>
                    <a:pt x="2421836" y="2064222"/>
                  </a:cubicBezTo>
                  <a:lnTo>
                    <a:pt x="2358543" y="2148863"/>
                  </a:lnTo>
                  <a:lnTo>
                    <a:pt x="1334733" y="3976070"/>
                  </a:lnTo>
                  <a:lnTo>
                    <a:pt x="273757" y="2127934"/>
                  </a:lnTo>
                  <a:lnTo>
                    <a:pt x="226114" y="2064222"/>
                  </a:lnTo>
                  <a:cubicBezTo>
                    <a:pt x="83358" y="1852914"/>
                    <a:pt x="0" y="1598179"/>
                    <a:pt x="0" y="1323975"/>
                  </a:cubicBezTo>
                  <a:cubicBezTo>
                    <a:pt x="0" y="592764"/>
                    <a:pt x="592764" y="0"/>
                    <a:pt x="1323975" y="0"/>
                  </a:cubicBezTo>
                  <a:close/>
                </a:path>
              </a:pathLst>
            </a:custGeom>
            <a:solidFill>
              <a:schemeClr val="bg2">
                <a:lumMod val="25000"/>
              </a:schemeClr>
            </a:solidFill>
            <a:ln w="793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6595" tIns="48297" rIns="96595" bIns="48297" numCol="1" spcCol="0" rtlCol="1"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endParaRPr lang="fr-MA" sz="4317">
                <a:solidFill>
                  <a:srgbClr val="4A452A"/>
                </a:solidFill>
              </a:endParaRPr>
            </a:p>
          </p:txBody>
        </p:sp>
        <p:sp>
          <p:nvSpPr>
            <p:cNvPr id="23" name="ZoneTexte 95">
              <a:extLst>
                <a:ext uri="{FF2B5EF4-FFF2-40B4-BE49-F238E27FC236}">
                  <a16:creationId xmlns:a16="http://schemas.microsoft.com/office/drawing/2014/main" id="{532378E0-2CBB-4046-8715-096EA9D0AEE5}"/>
                </a:ext>
              </a:extLst>
            </p:cNvPr>
            <p:cNvSpPr txBox="1"/>
            <p:nvPr/>
          </p:nvSpPr>
          <p:spPr>
            <a:xfrm>
              <a:off x="515073" y="5081770"/>
              <a:ext cx="1268474" cy="276999"/>
            </a:xfrm>
            <a:prstGeom prst="rect">
              <a:avLst/>
            </a:prstGeom>
            <a:noFill/>
          </p:spPr>
          <p:txBody>
            <a:bodyPr wrap="square" rtlCol="0">
              <a:spAutoFit/>
            </a:bodyPr>
            <a:lstStyle/>
            <a:p>
              <a:r>
                <a:rPr lang="fr-FR" sz="1200" dirty="0">
                  <a:latin typeface="Arial" panose="020B0604020202020204" pitchFamily="34" charset="0"/>
                  <a:cs typeface="Arial" panose="020B0604020202020204" pitchFamily="34" charset="0"/>
                </a:rPr>
                <a:t>Rabat,	 Maroc</a:t>
              </a:r>
            </a:p>
          </p:txBody>
        </p:sp>
      </p:grpSp>
      <p:cxnSp>
        <p:nvCxnSpPr>
          <p:cNvPr id="24" name="Connecteur droit 114">
            <a:extLst>
              <a:ext uri="{FF2B5EF4-FFF2-40B4-BE49-F238E27FC236}">
                <a16:creationId xmlns:a16="http://schemas.microsoft.com/office/drawing/2014/main" id="{BFAC1579-4146-4BE7-AE87-B85B3B24DB12}"/>
              </a:ext>
            </a:extLst>
          </p:cNvPr>
          <p:cNvCxnSpPr>
            <a:cxnSpLocks/>
          </p:cNvCxnSpPr>
          <p:nvPr/>
        </p:nvCxnSpPr>
        <p:spPr>
          <a:xfrm>
            <a:off x="132021" y="5769176"/>
            <a:ext cx="1975172" cy="0"/>
          </a:xfrm>
          <a:prstGeom prst="line">
            <a:avLst/>
          </a:prstGeom>
          <a:ln>
            <a:solidFill>
              <a:schemeClr val="bg1">
                <a:lumMod val="85000"/>
              </a:schemeClr>
            </a:solidFill>
          </a:ln>
        </p:spPr>
        <p:style>
          <a:lnRef idx="1">
            <a:schemeClr val="accent6"/>
          </a:lnRef>
          <a:fillRef idx="0">
            <a:schemeClr val="accent6"/>
          </a:fillRef>
          <a:effectRef idx="0">
            <a:schemeClr val="accent6"/>
          </a:effectRef>
          <a:fontRef idx="minor">
            <a:schemeClr val="tx1"/>
          </a:fontRef>
        </p:style>
      </p:cxnSp>
      <p:sp>
        <p:nvSpPr>
          <p:cNvPr id="25" name="ZoneTexte 4">
            <a:extLst>
              <a:ext uri="{FF2B5EF4-FFF2-40B4-BE49-F238E27FC236}">
                <a16:creationId xmlns:a16="http://schemas.microsoft.com/office/drawing/2014/main" id="{F97EB0A1-1B3C-44CD-A709-86C4494FA078}"/>
              </a:ext>
            </a:extLst>
          </p:cNvPr>
          <p:cNvSpPr txBox="1"/>
          <p:nvPr/>
        </p:nvSpPr>
        <p:spPr>
          <a:xfrm>
            <a:off x="130307" y="5802662"/>
            <a:ext cx="2272418" cy="1443152"/>
          </a:xfrm>
          <a:prstGeom prst="rect">
            <a:avLst/>
          </a:prstGeom>
          <a:noFill/>
        </p:spPr>
        <p:txBody>
          <a:bodyPr wrap="square" rtlCol="0">
            <a:spAutoFit/>
          </a:bodyPr>
          <a:lstStyle/>
          <a:p>
            <a:pPr marL="171450" indent="-171450">
              <a:lnSpc>
                <a:spcPct val="150000"/>
              </a:lnSpc>
              <a:buClr>
                <a:srgbClr val="4A452A"/>
              </a:buClr>
              <a:buSzPct val="120000"/>
              <a:buFont typeface="Wingdings" panose="05000000000000000000" pitchFamily="2" charset="2"/>
              <a:buChar char="§"/>
            </a:pPr>
            <a:r>
              <a:rPr lang="fr-FR" sz="1200" dirty="0">
                <a:latin typeface="Arial" panose="020B0604020202020204" pitchFamily="34" charset="0"/>
                <a:cs typeface="Arial" panose="020B0604020202020204" pitchFamily="34" charset="0"/>
              </a:rPr>
              <a:t>Permis de conduire B</a:t>
            </a:r>
          </a:p>
          <a:p>
            <a:pPr marL="171450" indent="-171450">
              <a:lnSpc>
                <a:spcPct val="150000"/>
              </a:lnSpc>
              <a:buClr>
                <a:srgbClr val="4A452A"/>
              </a:buClr>
              <a:buSzPct val="120000"/>
              <a:buFont typeface="Wingdings" panose="05000000000000000000" pitchFamily="2" charset="2"/>
              <a:buChar char="§"/>
            </a:pPr>
            <a:r>
              <a:rPr lang="fr-FR" sz="1200" dirty="0">
                <a:latin typeface="Arial" panose="020B0604020202020204" pitchFamily="34" charset="0"/>
                <a:cs typeface="Arial" panose="020B0604020202020204" pitchFamily="34" charset="0"/>
              </a:rPr>
              <a:t>Mc office </a:t>
            </a:r>
          </a:p>
          <a:p>
            <a:pPr marL="171450" indent="-171450">
              <a:lnSpc>
                <a:spcPct val="150000"/>
              </a:lnSpc>
              <a:buClr>
                <a:srgbClr val="4A452A"/>
              </a:buClr>
              <a:buSzPct val="120000"/>
              <a:buFont typeface="Wingdings" panose="05000000000000000000" pitchFamily="2" charset="2"/>
              <a:buChar char="§"/>
            </a:pPr>
            <a:r>
              <a:rPr lang="fr-FR" sz="1200" dirty="0">
                <a:latin typeface="Arial" panose="020B0604020202020204" pitchFamily="34" charset="0"/>
                <a:cs typeface="Arial" panose="020B0604020202020204" pitchFamily="34" charset="0"/>
              </a:rPr>
              <a:t>Travail en équipe </a:t>
            </a:r>
          </a:p>
          <a:p>
            <a:pPr marL="171450" indent="-171450">
              <a:lnSpc>
                <a:spcPct val="150000"/>
              </a:lnSpc>
              <a:buClr>
                <a:srgbClr val="4A452A"/>
              </a:buClr>
              <a:buSzPct val="120000"/>
              <a:buFont typeface="Wingdings" panose="05000000000000000000" pitchFamily="2" charset="2"/>
              <a:buChar char="§"/>
            </a:pPr>
            <a:r>
              <a:rPr lang="fr-FR" sz="1200" dirty="0">
                <a:latin typeface="Arial" panose="020B0604020202020204" pitchFamily="34" charset="0"/>
                <a:cs typeface="Arial" panose="020B0604020202020204" pitchFamily="34" charset="0"/>
              </a:rPr>
              <a:t>Leadership </a:t>
            </a:r>
          </a:p>
          <a:p>
            <a:pPr marL="171450" indent="-171450">
              <a:lnSpc>
                <a:spcPct val="150000"/>
              </a:lnSpc>
              <a:buClr>
                <a:srgbClr val="4A452A"/>
              </a:buClr>
              <a:buSzPct val="120000"/>
              <a:buFont typeface="Wingdings" panose="05000000000000000000" pitchFamily="2" charset="2"/>
              <a:buChar char="§"/>
            </a:pPr>
            <a:r>
              <a:rPr lang="fr-FR" sz="1200" dirty="0">
                <a:latin typeface="Arial" panose="020B0604020202020204" pitchFamily="34" charset="0"/>
                <a:cs typeface="Arial" panose="020B0604020202020204" pitchFamily="34" charset="0"/>
              </a:rPr>
              <a:t>Adaptabilité rapide</a:t>
            </a:r>
          </a:p>
        </p:txBody>
      </p:sp>
      <p:grpSp>
        <p:nvGrpSpPr>
          <p:cNvPr id="26" name="Group 25">
            <a:extLst>
              <a:ext uri="{FF2B5EF4-FFF2-40B4-BE49-F238E27FC236}">
                <a16:creationId xmlns:a16="http://schemas.microsoft.com/office/drawing/2014/main" id="{1E62295D-F209-47F0-A113-39B875D47CF6}"/>
              </a:ext>
            </a:extLst>
          </p:cNvPr>
          <p:cNvGrpSpPr/>
          <p:nvPr/>
        </p:nvGrpSpPr>
        <p:grpSpPr>
          <a:xfrm>
            <a:off x="2583887" y="2233477"/>
            <a:ext cx="4577983" cy="352535"/>
            <a:chOff x="414157" y="3384332"/>
            <a:chExt cx="4577983" cy="286317"/>
          </a:xfrm>
        </p:grpSpPr>
        <p:sp>
          <p:nvSpPr>
            <p:cNvPr id="27" name="TextBox 26">
              <a:extLst>
                <a:ext uri="{FF2B5EF4-FFF2-40B4-BE49-F238E27FC236}">
                  <a16:creationId xmlns:a16="http://schemas.microsoft.com/office/drawing/2014/main" id="{8718B067-AA65-458A-9C3C-729BD1CDA472}"/>
                </a:ext>
              </a:extLst>
            </p:cNvPr>
            <p:cNvSpPr txBox="1"/>
            <p:nvPr/>
          </p:nvSpPr>
          <p:spPr>
            <a:xfrm>
              <a:off x="414157" y="3384332"/>
              <a:ext cx="3697903" cy="274962"/>
            </a:xfrm>
            <a:prstGeom prst="rect">
              <a:avLst/>
            </a:prstGeom>
            <a:noFill/>
          </p:spPr>
          <p:txBody>
            <a:bodyPr wrap="square" rtlCol="0">
              <a:spAutoFit/>
            </a:bodyPr>
            <a:lstStyle/>
            <a:p>
              <a:r>
                <a:rPr lang="fr-FR" sz="1600" b="1" dirty="0">
                  <a:solidFill>
                    <a:srgbClr val="4A452A"/>
                  </a:solidFill>
                  <a:latin typeface="Arial" panose="020B0604020202020204" pitchFamily="34" charset="0"/>
                  <a:cs typeface="Arial" panose="020B0604020202020204" pitchFamily="34" charset="0"/>
                </a:rPr>
                <a:t>EXPÉRIENCE PROFESSIONNELLE</a:t>
              </a:r>
            </a:p>
          </p:txBody>
        </p:sp>
        <p:cxnSp>
          <p:nvCxnSpPr>
            <p:cNvPr id="28" name="Connecteur droit 25">
              <a:extLst>
                <a:ext uri="{FF2B5EF4-FFF2-40B4-BE49-F238E27FC236}">
                  <a16:creationId xmlns:a16="http://schemas.microsoft.com/office/drawing/2014/main" id="{60EBF4A3-6C3D-4E73-A65B-44B40CD95BF1}"/>
                </a:ext>
              </a:extLst>
            </p:cNvPr>
            <p:cNvCxnSpPr>
              <a:cxnSpLocks/>
            </p:cNvCxnSpPr>
            <p:nvPr/>
          </p:nvCxnSpPr>
          <p:spPr>
            <a:xfrm flipV="1">
              <a:off x="516020" y="3670643"/>
              <a:ext cx="4476120" cy="6"/>
            </a:xfrm>
            <a:prstGeom prst="line">
              <a:avLst/>
            </a:prstGeom>
            <a:ln>
              <a:solidFill>
                <a:srgbClr val="DFDFE1"/>
              </a:solidFill>
            </a:ln>
          </p:spPr>
          <p:style>
            <a:lnRef idx="1">
              <a:schemeClr val="accent6"/>
            </a:lnRef>
            <a:fillRef idx="0">
              <a:schemeClr val="accent6"/>
            </a:fillRef>
            <a:effectRef idx="0">
              <a:schemeClr val="accent6"/>
            </a:effectRef>
            <a:fontRef idx="minor">
              <a:schemeClr val="tx1"/>
            </a:fontRef>
          </p:style>
        </p:cxnSp>
      </p:grpSp>
      <p:grpSp>
        <p:nvGrpSpPr>
          <p:cNvPr id="29" name="Group 28">
            <a:extLst>
              <a:ext uri="{FF2B5EF4-FFF2-40B4-BE49-F238E27FC236}">
                <a16:creationId xmlns:a16="http://schemas.microsoft.com/office/drawing/2014/main" id="{FACB8D0B-9350-406A-A6C1-B94F9B11C862}"/>
              </a:ext>
            </a:extLst>
          </p:cNvPr>
          <p:cNvGrpSpPr/>
          <p:nvPr/>
        </p:nvGrpSpPr>
        <p:grpSpPr>
          <a:xfrm>
            <a:off x="2600527" y="2663366"/>
            <a:ext cx="5497768" cy="1574026"/>
            <a:chOff x="2600527" y="5255623"/>
            <a:chExt cx="5497768" cy="1574026"/>
          </a:xfrm>
        </p:grpSpPr>
        <p:grpSp>
          <p:nvGrpSpPr>
            <p:cNvPr id="30" name="Group 29">
              <a:extLst>
                <a:ext uri="{FF2B5EF4-FFF2-40B4-BE49-F238E27FC236}">
                  <a16:creationId xmlns:a16="http://schemas.microsoft.com/office/drawing/2014/main" id="{2EE1291B-A50F-4281-850B-63CFAE7AFC8F}"/>
                </a:ext>
              </a:extLst>
            </p:cNvPr>
            <p:cNvGrpSpPr/>
            <p:nvPr/>
          </p:nvGrpSpPr>
          <p:grpSpPr>
            <a:xfrm>
              <a:off x="2600527" y="5256121"/>
              <a:ext cx="4748539" cy="1573528"/>
              <a:chOff x="2600527" y="5256121"/>
              <a:chExt cx="4748539" cy="1573528"/>
            </a:xfrm>
          </p:grpSpPr>
          <p:sp>
            <p:nvSpPr>
              <p:cNvPr id="32" name="TextBox 31">
                <a:extLst>
                  <a:ext uri="{FF2B5EF4-FFF2-40B4-BE49-F238E27FC236}">
                    <a16:creationId xmlns:a16="http://schemas.microsoft.com/office/drawing/2014/main" id="{A83162D6-487B-411A-993A-3C5CCDBB0C42}"/>
                  </a:ext>
                </a:extLst>
              </p:cNvPr>
              <p:cNvSpPr txBox="1"/>
              <p:nvPr/>
            </p:nvSpPr>
            <p:spPr>
              <a:xfrm>
                <a:off x="2600527" y="5256121"/>
                <a:ext cx="2272418" cy="294632"/>
              </a:xfrm>
              <a:prstGeom prst="rect">
                <a:avLst/>
              </a:prstGeom>
              <a:noFill/>
            </p:spPr>
            <p:txBody>
              <a:bodyPr wrap="square" rtlCol="0">
                <a:spAutoFit/>
              </a:bodyPr>
              <a:lstStyle/>
              <a:p>
                <a:pPr>
                  <a:lnSpc>
                    <a:spcPct val="150000"/>
                  </a:lnSpc>
                </a:pPr>
                <a:r>
                  <a:rPr lang="fr-FR" sz="1000" b="1" dirty="0">
                    <a:latin typeface="Arial" panose="020B0604020202020204" pitchFamily="34" charset="0"/>
                    <a:cs typeface="Arial" panose="020B0604020202020204" pitchFamily="34" charset="0"/>
                  </a:rPr>
                  <a:t>Vendeuse en Pâtisserie</a:t>
                </a:r>
              </a:p>
            </p:txBody>
          </p:sp>
          <p:sp>
            <p:nvSpPr>
              <p:cNvPr id="33" name="TextBox 32">
                <a:extLst>
                  <a:ext uri="{FF2B5EF4-FFF2-40B4-BE49-F238E27FC236}">
                    <a16:creationId xmlns:a16="http://schemas.microsoft.com/office/drawing/2014/main" id="{8473C7CE-73DC-4AA7-B298-5682B8B3E338}"/>
                  </a:ext>
                </a:extLst>
              </p:cNvPr>
              <p:cNvSpPr txBox="1"/>
              <p:nvPr/>
            </p:nvSpPr>
            <p:spPr>
              <a:xfrm>
                <a:off x="2605826" y="5474814"/>
                <a:ext cx="2778735" cy="294632"/>
              </a:xfrm>
              <a:prstGeom prst="rect">
                <a:avLst/>
              </a:prstGeom>
              <a:noFill/>
            </p:spPr>
            <p:txBody>
              <a:bodyPr wrap="square" rtlCol="0">
                <a:spAutoFit/>
              </a:bodyPr>
              <a:lstStyle/>
              <a:p>
                <a:pPr>
                  <a:lnSpc>
                    <a:spcPct val="150000"/>
                  </a:lnSpc>
                </a:pPr>
                <a:r>
                  <a:rPr lang="fr-FR" sz="1000" b="1" dirty="0">
                    <a:solidFill>
                      <a:srgbClr val="4A452A"/>
                    </a:solidFill>
                    <a:latin typeface="Arial" panose="020B0604020202020204" pitchFamily="34" charset="0"/>
                    <a:cs typeface="Arial" panose="020B0604020202020204" pitchFamily="34" charset="0"/>
                  </a:rPr>
                  <a:t>Pâtisserie Délices, Casablanca, Maroc</a:t>
                </a:r>
              </a:p>
            </p:txBody>
          </p:sp>
          <p:sp>
            <p:nvSpPr>
              <p:cNvPr id="34" name="TextBox 33">
                <a:extLst>
                  <a:ext uri="{FF2B5EF4-FFF2-40B4-BE49-F238E27FC236}">
                    <a16:creationId xmlns:a16="http://schemas.microsoft.com/office/drawing/2014/main" id="{7500F3CA-7F7E-4378-8B35-7F211F4E5792}"/>
                  </a:ext>
                </a:extLst>
              </p:cNvPr>
              <p:cNvSpPr txBox="1"/>
              <p:nvPr/>
            </p:nvSpPr>
            <p:spPr>
              <a:xfrm>
                <a:off x="2691851" y="5688631"/>
                <a:ext cx="4657215" cy="1141018"/>
              </a:xfrm>
              <a:prstGeom prst="rect">
                <a:avLst/>
              </a:prstGeom>
              <a:noFill/>
            </p:spPr>
            <p:txBody>
              <a:bodyPr wrap="square" rtlCol="0">
                <a:spAutoFit/>
              </a:bodyPr>
              <a:lstStyle/>
              <a:p>
                <a:pPr marL="162000" indent="-162000">
                  <a:lnSpc>
                    <a:spcPct val="150000"/>
                  </a:lnSpc>
                  <a:spcBef>
                    <a:spcPts val="400"/>
                  </a:spcBef>
                  <a:buSzPct val="100000"/>
                  <a:buFont typeface="Arial" panose="020B0604020202020204" pitchFamily="34" charset="0"/>
                  <a:buChar char="●"/>
                </a:pPr>
                <a:r>
                  <a:rPr lang="fr-FR" sz="1000" dirty="0">
                    <a:latin typeface="Arial" panose="020B0604020202020204" pitchFamily="34" charset="0"/>
                    <a:cs typeface="Arial" panose="020B0604020202020204" pitchFamily="34" charset="0"/>
                  </a:rPr>
                  <a:t>Accueil chaleureux des clients et assistance dans le choix des pâtisseries.</a:t>
                </a:r>
              </a:p>
              <a:p>
                <a:pPr marL="162000" indent="-162000">
                  <a:lnSpc>
                    <a:spcPct val="150000"/>
                  </a:lnSpc>
                  <a:spcBef>
                    <a:spcPts val="400"/>
                  </a:spcBef>
                  <a:buSzPct val="100000"/>
                  <a:buFont typeface="Arial" panose="020B0604020202020204" pitchFamily="34" charset="0"/>
                  <a:buChar char="●"/>
                </a:pPr>
                <a:r>
                  <a:rPr lang="fr-FR" sz="1000" dirty="0">
                    <a:latin typeface="Arial" panose="020B0604020202020204" pitchFamily="34" charset="0"/>
                    <a:cs typeface="Arial" panose="020B0604020202020204" pitchFamily="34" charset="0"/>
                  </a:rPr>
                  <a:t>Gestion des transactions de vente.</a:t>
                </a:r>
              </a:p>
              <a:p>
                <a:pPr marL="162000" indent="-162000">
                  <a:lnSpc>
                    <a:spcPct val="150000"/>
                  </a:lnSpc>
                  <a:spcBef>
                    <a:spcPts val="400"/>
                  </a:spcBef>
                  <a:buSzPct val="100000"/>
                  <a:buFont typeface="Arial" panose="020B0604020202020204" pitchFamily="34" charset="0"/>
                  <a:buChar char="●"/>
                </a:pPr>
                <a:r>
                  <a:rPr lang="fr-FR" sz="1000" dirty="0">
                    <a:latin typeface="Arial" panose="020B0604020202020204" pitchFamily="34" charset="0"/>
                    <a:cs typeface="Arial" panose="020B0604020202020204" pitchFamily="34" charset="0"/>
                  </a:rPr>
                  <a:t>Préparation et emballage des commandes pour emporter.</a:t>
                </a:r>
              </a:p>
              <a:p>
                <a:pPr marL="162000" indent="-162000">
                  <a:lnSpc>
                    <a:spcPct val="150000"/>
                  </a:lnSpc>
                  <a:spcBef>
                    <a:spcPts val="400"/>
                  </a:spcBef>
                  <a:buSzPct val="100000"/>
                  <a:buFont typeface="Arial" panose="020B0604020202020204" pitchFamily="34" charset="0"/>
                  <a:buChar char="●"/>
                </a:pPr>
                <a:r>
                  <a:rPr lang="fr-FR" sz="1000" dirty="0">
                    <a:latin typeface="Arial" panose="020B0604020202020204" pitchFamily="34" charset="0"/>
                    <a:cs typeface="Arial" panose="020B0604020202020204" pitchFamily="34" charset="0"/>
                  </a:rPr>
                  <a:t>Réapprovisionnement des étalages et des vitrines.</a:t>
                </a:r>
              </a:p>
            </p:txBody>
          </p:sp>
        </p:grpSp>
        <p:sp>
          <p:nvSpPr>
            <p:cNvPr id="31" name="TextBox 30">
              <a:extLst>
                <a:ext uri="{FF2B5EF4-FFF2-40B4-BE49-F238E27FC236}">
                  <a16:creationId xmlns:a16="http://schemas.microsoft.com/office/drawing/2014/main" id="{8ECD2BC3-C667-4338-8D2C-93DADF01FF18}"/>
                </a:ext>
              </a:extLst>
            </p:cNvPr>
            <p:cNvSpPr txBox="1"/>
            <p:nvPr/>
          </p:nvSpPr>
          <p:spPr>
            <a:xfrm>
              <a:off x="5825877" y="5255623"/>
              <a:ext cx="2272418" cy="294632"/>
            </a:xfrm>
            <a:prstGeom prst="rect">
              <a:avLst/>
            </a:prstGeom>
            <a:noFill/>
          </p:spPr>
          <p:txBody>
            <a:bodyPr wrap="square" rtlCol="0">
              <a:spAutoFit/>
            </a:bodyPr>
            <a:lstStyle/>
            <a:p>
              <a:pPr>
                <a:lnSpc>
                  <a:spcPct val="150000"/>
                </a:lnSpc>
              </a:pPr>
              <a:r>
                <a:rPr lang="fr-FR" sz="1000" b="1" dirty="0">
                  <a:solidFill>
                    <a:srgbClr val="4A452A"/>
                  </a:solidFill>
                  <a:latin typeface="Arial" panose="020B0604020202020204" pitchFamily="34" charset="0"/>
                  <a:cs typeface="Arial" panose="020B0604020202020204" pitchFamily="34" charset="0"/>
                </a:rPr>
                <a:t>De jan. 2023 à ce jour</a:t>
              </a:r>
            </a:p>
          </p:txBody>
        </p:sp>
      </p:grpSp>
      <p:grpSp>
        <p:nvGrpSpPr>
          <p:cNvPr id="35" name="Group 34">
            <a:extLst>
              <a:ext uri="{FF2B5EF4-FFF2-40B4-BE49-F238E27FC236}">
                <a16:creationId xmlns:a16="http://schemas.microsoft.com/office/drawing/2014/main" id="{7495C3E0-8F1F-4FD5-B95F-F50285DFA2A6}"/>
              </a:ext>
            </a:extLst>
          </p:cNvPr>
          <p:cNvGrpSpPr/>
          <p:nvPr/>
        </p:nvGrpSpPr>
        <p:grpSpPr>
          <a:xfrm>
            <a:off x="2624610" y="4213266"/>
            <a:ext cx="5497769" cy="1583688"/>
            <a:chOff x="2600526" y="5256121"/>
            <a:chExt cx="5497769" cy="1583688"/>
          </a:xfrm>
        </p:grpSpPr>
        <p:grpSp>
          <p:nvGrpSpPr>
            <p:cNvPr id="36" name="Group 35">
              <a:extLst>
                <a:ext uri="{FF2B5EF4-FFF2-40B4-BE49-F238E27FC236}">
                  <a16:creationId xmlns:a16="http://schemas.microsoft.com/office/drawing/2014/main" id="{4139C29E-4F6C-4000-B590-54869A11C1E9}"/>
                </a:ext>
              </a:extLst>
            </p:cNvPr>
            <p:cNvGrpSpPr/>
            <p:nvPr/>
          </p:nvGrpSpPr>
          <p:grpSpPr>
            <a:xfrm>
              <a:off x="2600526" y="5256121"/>
              <a:ext cx="5168985" cy="1583688"/>
              <a:chOff x="2600526" y="5256121"/>
              <a:chExt cx="5168985" cy="1583688"/>
            </a:xfrm>
          </p:grpSpPr>
          <p:sp>
            <p:nvSpPr>
              <p:cNvPr id="38" name="TextBox 37">
                <a:extLst>
                  <a:ext uri="{FF2B5EF4-FFF2-40B4-BE49-F238E27FC236}">
                    <a16:creationId xmlns:a16="http://schemas.microsoft.com/office/drawing/2014/main" id="{0B60E76D-18B6-48C2-8C90-23D871EFDB69}"/>
                  </a:ext>
                </a:extLst>
              </p:cNvPr>
              <p:cNvSpPr txBox="1"/>
              <p:nvPr/>
            </p:nvSpPr>
            <p:spPr>
              <a:xfrm>
                <a:off x="2600526" y="5256121"/>
                <a:ext cx="2965257" cy="294632"/>
              </a:xfrm>
              <a:prstGeom prst="rect">
                <a:avLst/>
              </a:prstGeom>
              <a:noFill/>
            </p:spPr>
            <p:txBody>
              <a:bodyPr wrap="square" rtlCol="0">
                <a:spAutoFit/>
              </a:bodyPr>
              <a:lstStyle/>
              <a:p>
                <a:pPr>
                  <a:lnSpc>
                    <a:spcPct val="150000"/>
                  </a:lnSpc>
                </a:pPr>
                <a:r>
                  <a:rPr lang="fr-FR" sz="1000" b="1" dirty="0">
                    <a:latin typeface="Arial" panose="020B0604020202020204" pitchFamily="34" charset="0"/>
                    <a:cs typeface="Arial" panose="020B0604020202020204" pitchFamily="34" charset="0"/>
                  </a:rPr>
                  <a:t>Stagiaire en Éducation Physique et Sportive</a:t>
                </a:r>
              </a:p>
            </p:txBody>
          </p:sp>
          <p:sp>
            <p:nvSpPr>
              <p:cNvPr id="39" name="TextBox 38">
                <a:extLst>
                  <a:ext uri="{FF2B5EF4-FFF2-40B4-BE49-F238E27FC236}">
                    <a16:creationId xmlns:a16="http://schemas.microsoft.com/office/drawing/2014/main" id="{77F3AA43-2DD9-439A-986E-072D0DD9D997}"/>
                  </a:ext>
                </a:extLst>
              </p:cNvPr>
              <p:cNvSpPr txBox="1"/>
              <p:nvPr/>
            </p:nvSpPr>
            <p:spPr>
              <a:xfrm>
                <a:off x="2605826" y="5477989"/>
                <a:ext cx="2779233" cy="294632"/>
              </a:xfrm>
              <a:prstGeom prst="rect">
                <a:avLst/>
              </a:prstGeom>
              <a:noFill/>
            </p:spPr>
            <p:txBody>
              <a:bodyPr wrap="square" rtlCol="0">
                <a:spAutoFit/>
              </a:bodyPr>
              <a:lstStyle/>
              <a:p>
                <a:pPr>
                  <a:lnSpc>
                    <a:spcPct val="150000"/>
                  </a:lnSpc>
                </a:pPr>
                <a:r>
                  <a:rPr lang="fr-FR" sz="1000" b="1" dirty="0">
                    <a:solidFill>
                      <a:srgbClr val="4A452A"/>
                    </a:solidFill>
                    <a:latin typeface="Arial" panose="020B0604020202020204" pitchFamily="34" charset="0"/>
                    <a:cs typeface="Arial" panose="020B0604020202020204" pitchFamily="34" charset="0"/>
                  </a:rPr>
                  <a:t>École Primaire XYZ, Marrakech, Maroc</a:t>
                </a:r>
              </a:p>
            </p:txBody>
          </p:sp>
          <p:sp>
            <p:nvSpPr>
              <p:cNvPr id="40" name="TextBox 39">
                <a:extLst>
                  <a:ext uri="{FF2B5EF4-FFF2-40B4-BE49-F238E27FC236}">
                    <a16:creationId xmlns:a16="http://schemas.microsoft.com/office/drawing/2014/main" id="{D62A9964-DF4E-4216-8A14-8606D11782EE}"/>
                  </a:ext>
                </a:extLst>
              </p:cNvPr>
              <p:cNvSpPr txBox="1"/>
              <p:nvPr/>
            </p:nvSpPr>
            <p:spPr>
              <a:xfrm>
                <a:off x="2691851" y="5698791"/>
                <a:ext cx="5077660" cy="1141018"/>
              </a:xfrm>
              <a:prstGeom prst="rect">
                <a:avLst/>
              </a:prstGeom>
              <a:noFill/>
            </p:spPr>
            <p:txBody>
              <a:bodyPr wrap="square" rtlCol="0">
                <a:spAutoFit/>
              </a:bodyPr>
              <a:lstStyle/>
              <a:p>
                <a:pPr marL="162000" indent="-162000">
                  <a:lnSpc>
                    <a:spcPct val="150000"/>
                  </a:lnSpc>
                  <a:spcBef>
                    <a:spcPts val="400"/>
                  </a:spcBef>
                  <a:buSzPct val="100000"/>
                  <a:buFont typeface="Arial" panose="020B0604020202020204" pitchFamily="34" charset="0"/>
                  <a:buChar char="●"/>
                </a:pPr>
                <a:r>
                  <a:rPr lang="fr-FR" sz="1000" dirty="0">
                    <a:latin typeface="Arial" panose="020B0604020202020204" pitchFamily="34" charset="0"/>
                    <a:cs typeface="Arial" panose="020B0604020202020204" pitchFamily="34" charset="0"/>
                  </a:rPr>
                  <a:t>Assister les enseignants dans la préparation et la mise en place d'activités.</a:t>
                </a:r>
              </a:p>
              <a:p>
                <a:pPr marL="162000" indent="-162000">
                  <a:lnSpc>
                    <a:spcPct val="150000"/>
                  </a:lnSpc>
                  <a:spcBef>
                    <a:spcPts val="400"/>
                  </a:spcBef>
                  <a:buSzPct val="100000"/>
                  <a:buFont typeface="Arial" panose="020B0604020202020204" pitchFamily="34" charset="0"/>
                  <a:buChar char="●"/>
                </a:pPr>
                <a:r>
                  <a:rPr lang="fr-FR" sz="1000" dirty="0">
                    <a:latin typeface="Arial" panose="020B0604020202020204" pitchFamily="34" charset="0"/>
                    <a:cs typeface="Arial" panose="020B0604020202020204" pitchFamily="34" charset="0"/>
                  </a:rPr>
                  <a:t>Encadrement des élèves pendant les cours d'éducation.</a:t>
                </a:r>
              </a:p>
              <a:p>
                <a:pPr marL="162000" indent="-162000">
                  <a:lnSpc>
                    <a:spcPct val="150000"/>
                  </a:lnSpc>
                  <a:spcBef>
                    <a:spcPts val="400"/>
                  </a:spcBef>
                  <a:buSzPct val="100000"/>
                  <a:buFont typeface="Arial" panose="020B0604020202020204" pitchFamily="34" charset="0"/>
                  <a:buChar char="●"/>
                </a:pPr>
                <a:r>
                  <a:rPr lang="fr-FR" sz="1000" dirty="0">
                    <a:latin typeface="Arial" panose="020B0604020202020204" pitchFamily="34" charset="0"/>
                    <a:cs typeface="Arial" panose="020B0604020202020204" pitchFamily="34" charset="0"/>
                  </a:rPr>
                  <a:t>Animation d'activités ludiques et éducatives.</a:t>
                </a:r>
              </a:p>
              <a:p>
                <a:pPr marL="162000" indent="-162000">
                  <a:lnSpc>
                    <a:spcPct val="150000"/>
                  </a:lnSpc>
                  <a:spcBef>
                    <a:spcPts val="400"/>
                  </a:spcBef>
                  <a:buSzPct val="100000"/>
                  <a:buFont typeface="Arial" panose="020B0604020202020204" pitchFamily="34" charset="0"/>
                  <a:buChar char="●"/>
                </a:pPr>
                <a:r>
                  <a:rPr lang="fr-FR" sz="1000" dirty="0">
                    <a:latin typeface="Arial" panose="020B0604020202020204" pitchFamily="34" charset="0"/>
                    <a:cs typeface="Arial" panose="020B0604020202020204" pitchFamily="34" charset="0"/>
                  </a:rPr>
                  <a:t>Participation à l'organisation et à la supervision.</a:t>
                </a:r>
              </a:p>
            </p:txBody>
          </p:sp>
        </p:grpSp>
        <p:sp>
          <p:nvSpPr>
            <p:cNvPr id="37" name="TextBox 36">
              <a:extLst>
                <a:ext uri="{FF2B5EF4-FFF2-40B4-BE49-F238E27FC236}">
                  <a16:creationId xmlns:a16="http://schemas.microsoft.com/office/drawing/2014/main" id="{6883B2A9-56EF-416E-93E6-390D74A4185C}"/>
                </a:ext>
              </a:extLst>
            </p:cNvPr>
            <p:cNvSpPr txBox="1"/>
            <p:nvPr/>
          </p:nvSpPr>
          <p:spPr>
            <a:xfrm>
              <a:off x="5825877" y="5259113"/>
              <a:ext cx="2272418" cy="294632"/>
            </a:xfrm>
            <a:prstGeom prst="rect">
              <a:avLst/>
            </a:prstGeom>
            <a:noFill/>
          </p:spPr>
          <p:txBody>
            <a:bodyPr wrap="square" rtlCol="0">
              <a:spAutoFit/>
            </a:bodyPr>
            <a:lstStyle/>
            <a:p>
              <a:pPr>
                <a:lnSpc>
                  <a:spcPct val="150000"/>
                </a:lnSpc>
              </a:pPr>
              <a:r>
                <a:rPr lang="fr-FR" sz="1000" b="1" dirty="0">
                  <a:solidFill>
                    <a:srgbClr val="4A452A"/>
                  </a:solidFill>
                  <a:latin typeface="Arial" panose="020B0604020202020204" pitchFamily="34" charset="0"/>
                  <a:cs typeface="Arial" panose="020B0604020202020204" pitchFamily="34" charset="0"/>
                </a:rPr>
                <a:t>De jan. 2022 à sept. 2023</a:t>
              </a:r>
            </a:p>
          </p:txBody>
        </p:sp>
      </p:grpSp>
      <p:grpSp>
        <p:nvGrpSpPr>
          <p:cNvPr id="41" name="Group 40">
            <a:extLst>
              <a:ext uri="{FF2B5EF4-FFF2-40B4-BE49-F238E27FC236}">
                <a16:creationId xmlns:a16="http://schemas.microsoft.com/office/drawing/2014/main" id="{80FBBFA1-FF6E-4265-90A7-DE77730DF0C8}"/>
              </a:ext>
            </a:extLst>
          </p:cNvPr>
          <p:cNvGrpSpPr/>
          <p:nvPr/>
        </p:nvGrpSpPr>
        <p:grpSpPr>
          <a:xfrm>
            <a:off x="2583887" y="7496978"/>
            <a:ext cx="5535853" cy="2122763"/>
            <a:chOff x="2583887" y="2464593"/>
            <a:chExt cx="5535853" cy="2122763"/>
          </a:xfrm>
        </p:grpSpPr>
        <p:grpSp>
          <p:nvGrpSpPr>
            <p:cNvPr id="42" name="Group 41">
              <a:extLst>
                <a:ext uri="{FF2B5EF4-FFF2-40B4-BE49-F238E27FC236}">
                  <a16:creationId xmlns:a16="http://schemas.microsoft.com/office/drawing/2014/main" id="{B77D0B51-CFED-4057-94B9-F67715B78328}"/>
                </a:ext>
              </a:extLst>
            </p:cNvPr>
            <p:cNvGrpSpPr/>
            <p:nvPr/>
          </p:nvGrpSpPr>
          <p:grpSpPr>
            <a:xfrm>
              <a:off x="2584297" y="2464593"/>
              <a:ext cx="4577983" cy="424485"/>
              <a:chOff x="414157" y="3415981"/>
              <a:chExt cx="4577983" cy="344752"/>
            </a:xfrm>
          </p:grpSpPr>
          <p:sp>
            <p:nvSpPr>
              <p:cNvPr id="52" name="TextBox 51">
                <a:extLst>
                  <a:ext uri="{FF2B5EF4-FFF2-40B4-BE49-F238E27FC236}">
                    <a16:creationId xmlns:a16="http://schemas.microsoft.com/office/drawing/2014/main" id="{05E40138-56DD-4165-AFCC-90C53EB9F19E}"/>
                  </a:ext>
                </a:extLst>
              </p:cNvPr>
              <p:cNvSpPr txBox="1"/>
              <p:nvPr/>
            </p:nvSpPr>
            <p:spPr>
              <a:xfrm>
                <a:off x="414157" y="3415981"/>
                <a:ext cx="3697903" cy="337870"/>
              </a:xfrm>
              <a:prstGeom prst="rect">
                <a:avLst/>
              </a:prstGeom>
              <a:noFill/>
            </p:spPr>
            <p:txBody>
              <a:bodyPr wrap="square" rtlCol="0">
                <a:spAutoFit/>
              </a:bodyPr>
              <a:lstStyle/>
              <a:p>
                <a:pPr>
                  <a:lnSpc>
                    <a:spcPct val="150000"/>
                  </a:lnSpc>
                </a:pPr>
                <a:r>
                  <a:rPr lang="fr-FR" sz="1600" b="1" dirty="0">
                    <a:solidFill>
                      <a:srgbClr val="4A452A"/>
                    </a:solidFill>
                    <a:latin typeface="Arial" panose="020B0604020202020204" pitchFamily="34" charset="0"/>
                    <a:cs typeface="Arial" panose="020B0604020202020204" pitchFamily="34" charset="0"/>
                  </a:rPr>
                  <a:t>FORMATION</a:t>
                </a:r>
                <a:r>
                  <a:rPr lang="fr-FR" sz="1600" b="1" dirty="0">
                    <a:solidFill>
                      <a:srgbClr val="002060"/>
                    </a:solidFill>
                    <a:latin typeface="Arial" panose="020B0604020202020204" pitchFamily="34" charset="0"/>
                    <a:cs typeface="Arial" panose="020B0604020202020204" pitchFamily="34" charset="0"/>
                  </a:rPr>
                  <a:t> </a:t>
                </a:r>
              </a:p>
            </p:txBody>
          </p:sp>
          <p:cxnSp>
            <p:nvCxnSpPr>
              <p:cNvPr id="53" name="Connecteur droit 25">
                <a:extLst>
                  <a:ext uri="{FF2B5EF4-FFF2-40B4-BE49-F238E27FC236}">
                    <a16:creationId xmlns:a16="http://schemas.microsoft.com/office/drawing/2014/main" id="{EC199FFA-A981-469C-8107-BE7D18808D58}"/>
                  </a:ext>
                </a:extLst>
              </p:cNvPr>
              <p:cNvCxnSpPr>
                <a:cxnSpLocks/>
              </p:cNvCxnSpPr>
              <p:nvPr/>
            </p:nvCxnSpPr>
            <p:spPr>
              <a:xfrm flipV="1">
                <a:off x="516020" y="3760727"/>
                <a:ext cx="4476120" cy="6"/>
              </a:xfrm>
              <a:prstGeom prst="line">
                <a:avLst/>
              </a:prstGeom>
              <a:ln>
                <a:solidFill>
                  <a:srgbClr val="DFDFE1"/>
                </a:solidFill>
              </a:ln>
            </p:spPr>
            <p:style>
              <a:lnRef idx="1">
                <a:schemeClr val="accent6"/>
              </a:lnRef>
              <a:fillRef idx="0">
                <a:schemeClr val="accent6"/>
              </a:fillRef>
              <a:effectRef idx="0">
                <a:schemeClr val="accent6"/>
              </a:effectRef>
              <a:fontRef idx="minor">
                <a:schemeClr val="tx1"/>
              </a:fontRef>
            </p:style>
          </p:cxnSp>
        </p:grpSp>
        <p:sp>
          <p:nvSpPr>
            <p:cNvPr id="43" name="TextBox 42">
              <a:extLst>
                <a:ext uri="{FF2B5EF4-FFF2-40B4-BE49-F238E27FC236}">
                  <a16:creationId xmlns:a16="http://schemas.microsoft.com/office/drawing/2014/main" id="{77FC0EA8-1EE2-4710-B9AF-AFB977827BA7}"/>
                </a:ext>
              </a:extLst>
            </p:cNvPr>
            <p:cNvSpPr txBox="1"/>
            <p:nvPr/>
          </p:nvSpPr>
          <p:spPr>
            <a:xfrm>
              <a:off x="2583887" y="2907413"/>
              <a:ext cx="2516283" cy="294632"/>
            </a:xfrm>
            <a:prstGeom prst="rect">
              <a:avLst/>
            </a:prstGeom>
            <a:noFill/>
          </p:spPr>
          <p:txBody>
            <a:bodyPr wrap="square" rtlCol="0">
              <a:spAutoFit/>
            </a:bodyPr>
            <a:lstStyle/>
            <a:p>
              <a:pPr>
                <a:lnSpc>
                  <a:spcPct val="150000"/>
                </a:lnSpc>
              </a:pPr>
              <a:r>
                <a:rPr lang="fr-FR" sz="1000" b="1" dirty="0">
                  <a:latin typeface="Arial" panose="020B0604020202020204" pitchFamily="34" charset="0"/>
                  <a:cs typeface="Arial" panose="020B0604020202020204" pitchFamily="34" charset="0"/>
                </a:rPr>
                <a:t>Master en droit prive </a:t>
              </a:r>
            </a:p>
          </p:txBody>
        </p:sp>
        <p:sp>
          <p:nvSpPr>
            <p:cNvPr id="44" name="TextBox 43">
              <a:extLst>
                <a:ext uri="{FF2B5EF4-FFF2-40B4-BE49-F238E27FC236}">
                  <a16:creationId xmlns:a16="http://schemas.microsoft.com/office/drawing/2014/main" id="{AC7A6636-8AFF-4221-8804-341920E829D2}"/>
                </a:ext>
              </a:extLst>
            </p:cNvPr>
            <p:cNvSpPr txBox="1"/>
            <p:nvPr/>
          </p:nvSpPr>
          <p:spPr>
            <a:xfrm>
              <a:off x="2600527" y="3483747"/>
              <a:ext cx="2516283" cy="294632"/>
            </a:xfrm>
            <a:prstGeom prst="rect">
              <a:avLst/>
            </a:prstGeom>
            <a:noFill/>
          </p:spPr>
          <p:txBody>
            <a:bodyPr wrap="square" rtlCol="0">
              <a:spAutoFit/>
            </a:bodyPr>
            <a:lstStyle/>
            <a:p>
              <a:pPr>
                <a:lnSpc>
                  <a:spcPct val="150000"/>
                </a:lnSpc>
              </a:pPr>
              <a:r>
                <a:rPr lang="fr-FR" sz="1000" b="1" dirty="0">
                  <a:latin typeface="Arial" panose="020B0604020202020204" pitchFamily="34" charset="0"/>
                  <a:cs typeface="Arial" panose="020B0604020202020204" pitchFamily="34" charset="0"/>
                </a:rPr>
                <a:t>Licence fondamentale en droit prive</a:t>
              </a:r>
            </a:p>
          </p:txBody>
        </p:sp>
        <p:sp>
          <p:nvSpPr>
            <p:cNvPr id="45" name="TextBox 44">
              <a:extLst>
                <a:ext uri="{FF2B5EF4-FFF2-40B4-BE49-F238E27FC236}">
                  <a16:creationId xmlns:a16="http://schemas.microsoft.com/office/drawing/2014/main" id="{95A97E85-AD38-459A-9B54-2F2D4F28A0C2}"/>
                </a:ext>
              </a:extLst>
            </p:cNvPr>
            <p:cNvSpPr txBox="1"/>
            <p:nvPr/>
          </p:nvSpPr>
          <p:spPr>
            <a:xfrm>
              <a:off x="2583887" y="3131230"/>
              <a:ext cx="2618556" cy="294632"/>
            </a:xfrm>
            <a:prstGeom prst="rect">
              <a:avLst/>
            </a:prstGeom>
            <a:noFill/>
          </p:spPr>
          <p:txBody>
            <a:bodyPr wrap="square" rtlCol="0">
              <a:spAutoFit/>
            </a:bodyPr>
            <a:lstStyle/>
            <a:p>
              <a:pPr>
                <a:lnSpc>
                  <a:spcPct val="150000"/>
                </a:lnSpc>
              </a:pPr>
              <a:r>
                <a:rPr lang="fr-FR" sz="1000" b="1" dirty="0">
                  <a:solidFill>
                    <a:srgbClr val="4A452A"/>
                  </a:solidFill>
                  <a:latin typeface="Arial" panose="020B0604020202020204" pitchFamily="34" charset="0"/>
                  <a:cs typeface="Arial" panose="020B0604020202020204" pitchFamily="34" charset="0"/>
                </a:rPr>
                <a:t>Université Mohammed-V - Rabat</a:t>
              </a:r>
            </a:p>
          </p:txBody>
        </p:sp>
        <p:sp>
          <p:nvSpPr>
            <p:cNvPr id="46" name="TextBox 45">
              <a:extLst>
                <a:ext uri="{FF2B5EF4-FFF2-40B4-BE49-F238E27FC236}">
                  <a16:creationId xmlns:a16="http://schemas.microsoft.com/office/drawing/2014/main" id="{539ED991-2A89-4456-B3C6-6979F0F616E6}"/>
                </a:ext>
              </a:extLst>
            </p:cNvPr>
            <p:cNvSpPr txBox="1"/>
            <p:nvPr/>
          </p:nvSpPr>
          <p:spPr>
            <a:xfrm>
              <a:off x="2600940" y="3709220"/>
              <a:ext cx="2618556" cy="294632"/>
            </a:xfrm>
            <a:prstGeom prst="rect">
              <a:avLst/>
            </a:prstGeom>
            <a:noFill/>
          </p:spPr>
          <p:txBody>
            <a:bodyPr wrap="square" rtlCol="0">
              <a:spAutoFit/>
            </a:bodyPr>
            <a:lstStyle/>
            <a:p>
              <a:pPr>
                <a:lnSpc>
                  <a:spcPct val="150000"/>
                </a:lnSpc>
              </a:pPr>
              <a:r>
                <a:rPr lang="fr-FR" sz="1000" b="1" dirty="0">
                  <a:solidFill>
                    <a:srgbClr val="4A452A"/>
                  </a:solidFill>
                  <a:latin typeface="Arial" panose="020B0604020202020204" pitchFamily="34" charset="0"/>
                  <a:cs typeface="Arial" panose="020B0604020202020204" pitchFamily="34" charset="0"/>
                </a:rPr>
                <a:t>Université Hassan II - Casablanca</a:t>
              </a:r>
            </a:p>
          </p:txBody>
        </p:sp>
        <p:sp>
          <p:nvSpPr>
            <p:cNvPr id="47" name="TextBox 46">
              <a:extLst>
                <a:ext uri="{FF2B5EF4-FFF2-40B4-BE49-F238E27FC236}">
                  <a16:creationId xmlns:a16="http://schemas.microsoft.com/office/drawing/2014/main" id="{D724DA31-1FA0-422B-A606-8D7B08720A27}"/>
                </a:ext>
              </a:extLst>
            </p:cNvPr>
            <p:cNvSpPr txBox="1"/>
            <p:nvPr/>
          </p:nvSpPr>
          <p:spPr>
            <a:xfrm>
              <a:off x="2592254" y="4292724"/>
              <a:ext cx="2618556" cy="294632"/>
            </a:xfrm>
            <a:prstGeom prst="rect">
              <a:avLst/>
            </a:prstGeom>
            <a:noFill/>
          </p:spPr>
          <p:txBody>
            <a:bodyPr wrap="square" rtlCol="0">
              <a:spAutoFit/>
            </a:bodyPr>
            <a:lstStyle/>
            <a:p>
              <a:pPr>
                <a:lnSpc>
                  <a:spcPct val="150000"/>
                </a:lnSpc>
              </a:pPr>
              <a:r>
                <a:rPr lang="fr-FR" sz="1000" b="1" dirty="0">
                  <a:solidFill>
                    <a:srgbClr val="4A452A"/>
                  </a:solidFill>
                  <a:latin typeface="Arial" panose="020B0604020202020204" pitchFamily="34" charset="0"/>
                  <a:cs typeface="Arial" panose="020B0604020202020204" pitchFamily="34" charset="0"/>
                </a:rPr>
                <a:t>Lycée Yassine </a:t>
              </a:r>
              <a:r>
                <a:rPr lang="fr-FR" sz="1000" b="1" dirty="0" err="1">
                  <a:solidFill>
                    <a:srgbClr val="4A452A"/>
                  </a:solidFill>
                  <a:latin typeface="Arial" panose="020B0604020202020204" pitchFamily="34" charset="0"/>
                  <a:cs typeface="Arial" panose="020B0604020202020204" pitchFamily="34" charset="0"/>
                </a:rPr>
                <a:t>NetPro</a:t>
              </a:r>
              <a:r>
                <a:rPr lang="fr-FR" sz="1000" b="1" dirty="0">
                  <a:solidFill>
                    <a:srgbClr val="4A452A"/>
                  </a:solidFill>
                  <a:latin typeface="Arial" panose="020B0604020202020204" pitchFamily="34" charset="0"/>
                  <a:cs typeface="Arial" panose="020B0604020202020204" pitchFamily="34" charset="0"/>
                </a:rPr>
                <a:t> - Tanger</a:t>
              </a:r>
            </a:p>
          </p:txBody>
        </p:sp>
        <p:sp>
          <p:nvSpPr>
            <p:cNvPr id="48" name="TextBox 47">
              <a:extLst>
                <a:ext uri="{FF2B5EF4-FFF2-40B4-BE49-F238E27FC236}">
                  <a16:creationId xmlns:a16="http://schemas.microsoft.com/office/drawing/2014/main" id="{9E3D554B-7299-437B-A059-3EB03A030683}"/>
                </a:ext>
              </a:extLst>
            </p:cNvPr>
            <p:cNvSpPr txBox="1"/>
            <p:nvPr/>
          </p:nvSpPr>
          <p:spPr>
            <a:xfrm>
              <a:off x="2591428" y="4069039"/>
              <a:ext cx="3079349" cy="294632"/>
            </a:xfrm>
            <a:prstGeom prst="rect">
              <a:avLst/>
            </a:prstGeom>
            <a:noFill/>
          </p:spPr>
          <p:txBody>
            <a:bodyPr wrap="square" rtlCol="0">
              <a:spAutoFit/>
            </a:bodyPr>
            <a:lstStyle/>
            <a:p>
              <a:pPr>
                <a:lnSpc>
                  <a:spcPct val="150000"/>
                </a:lnSpc>
              </a:pPr>
              <a:r>
                <a:rPr lang="fr-FR" sz="1000" b="1" dirty="0">
                  <a:latin typeface="Arial" panose="020B0604020202020204" pitchFamily="34" charset="0"/>
                  <a:cs typeface="Arial" panose="020B0604020202020204" pitchFamily="34" charset="0"/>
                </a:rPr>
                <a:t>Baccalauréat en Lettres et Sciences Humaines</a:t>
              </a:r>
            </a:p>
          </p:txBody>
        </p:sp>
        <p:sp>
          <p:nvSpPr>
            <p:cNvPr id="49" name="TextBox 48">
              <a:extLst>
                <a:ext uri="{FF2B5EF4-FFF2-40B4-BE49-F238E27FC236}">
                  <a16:creationId xmlns:a16="http://schemas.microsoft.com/office/drawing/2014/main" id="{183609D2-9307-4CBA-B734-AF23FFB00164}"/>
                </a:ext>
              </a:extLst>
            </p:cNvPr>
            <p:cNvSpPr txBox="1"/>
            <p:nvPr/>
          </p:nvSpPr>
          <p:spPr>
            <a:xfrm>
              <a:off x="5830679" y="2895578"/>
              <a:ext cx="2272418" cy="298287"/>
            </a:xfrm>
            <a:prstGeom prst="rect">
              <a:avLst/>
            </a:prstGeom>
            <a:noFill/>
          </p:spPr>
          <p:txBody>
            <a:bodyPr wrap="square" rtlCol="0">
              <a:spAutoFit/>
            </a:bodyPr>
            <a:lstStyle/>
            <a:p>
              <a:pPr>
                <a:lnSpc>
                  <a:spcPct val="150000"/>
                </a:lnSpc>
              </a:pPr>
              <a:r>
                <a:rPr lang="fr-FR" sz="1000" b="1" dirty="0">
                  <a:solidFill>
                    <a:srgbClr val="4A452A"/>
                  </a:solidFill>
                  <a:latin typeface="Arial" panose="020B0604020202020204" pitchFamily="34" charset="0"/>
                  <a:cs typeface="Arial" panose="020B0604020202020204" pitchFamily="34" charset="0"/>
                </a:rPr>
                <a:t>2023 – 2024</a:t>
              </a:r>
            </a:p>
          </p:txBody>
        </p:sp>
        <p:sp>
          <p:nvSpPr>
            <p:cNvPr id="50" name="TextBox 49">
              <a:extLst>
                <a:ext uri="{FF2B5EF4-FFF2-40B4-BE49-F238E27FC236}">
                  <a16:creationId xmlns:a16="http://schemas.microsoft.com/office/drawing/2014/main" id="{1DD9C3CB-78B5-4A3A-AE6D-6380374D6748}"/>
                </a:ext>
              </a:extLst>
            </p:cNvPr>
            <p:cNvSpPr txBox="1"/>
            <p:nvPr/>
          </p:nvSpPr>
          <p:spPr>
            <a:xfrm>
              <a:off x="5847322" y="3470994"/>
              <a:ext cx="2272418" cy="298287"/>
            </a:xfrm>
            <a:prstGeom prst="rect">
              <a:avLst/>
            </a:prstGeom>
            <a:noFill/>
          </p:spPr>
          <p:txBody>
            <a:bodyPr wrap="square" rtlCol="0">
              <a:spAutoFit/>
            </a:bodyPr>
            <a:lstStyle/>
            <a:p>
              <a:pPr>
                <a:lnSpc>
                  <a:spcPct val="150000"/>
                </a:lnSpc>
              </a:pPr>
              <a:r>
                <a:rPr lang="fr-FR" sz="1000" b="1" dirty="0">
                  <a:solidFill>
                    <a:srgbClr val="4A452A"/>
                  </a:solidFill>
                  <a:latin typeface="Arial" panose="020B0604020202020204" pitchFamily="34" charset="0"/>
                  <a:cs typeface="Arial" panose="020B0604020202020204" pitchFamily="34" charset="0"/>
                </a:rPr>
                <a:t>2021 – 2022</a:t>
              </a:r>
            </a:p>
          </p:txBody>
        </p:sp>
        <p:sp>
          <p:nvSpPr>
            <p:cNvPr id="51" name="TextBox 50">
              <a:extLst>
                <a:ext uri="{FF2B5EF4-FFF2-40B4-BE49-F238E27FC236}">
                  <a16:creationId xmlns:a16="http://schemas.microsoft.com/office/drawing/2014/main" id="{EDAED6B8-D51E-4A3E-90BC-DB1F67A8BDFD}"/>
                </a:ext>
              </a:extLst>
            </p:cNvPr>
            <p:cNvSpPr txBox="1"/>
            <p:nvPr/>
          </p:nvSpPr>
          <p:spPr>
            <a:xfrm>
              <a:off x="5830679" y="4050286"/>
              <a:ext cx="2272418" cy="298287"/>
            </a:xfrm>
            <a:prstGeom prst="rect">
              <a:avLst/>
            </a:prstGeom>
            <a:noFill/>
          </p:spPr>
          <p:txBody>
            <a:bodyPr wrap="square" rtlCol="0">
              <a:spAutoFit/>
            </a:bodyPr>
            <a:lstStyle/>
            <a:p>
              <a:pPr>
                <a:lnSpc>
                  <a:spcPct val="150000"/>
                </a:lnSpc>
              </a:pPr>
              <a:r>
                <a:rPr lang="fr-FR" sz="1000" b="1" dirty="0">
                  <a:solidFill>
                    <a:srgbClr val="4A452A"/>
                  </a:solidFill>
                  <a:latin typeface="Arial" panose="020B0604020202020204" pitchFamily="34" charset="0"/>
                  <a:cs typeface="Arial" panose="020B0604020202020204" pitchFamily="34" charset="0"/>
                </a:rPr>
                <a:t>2018 – 2019</a:t>
              </a:r>
            </a:p>
          </p:txBody>
        </p:sp>
      </p:grpSp>
      <p:sp>
        <p:nvSpPr>
          <p:cNvPr id="54" name="TextBox 53">
            <a:extLst>
              <a:ext uri="{FF2B5EF4-FFF2-40B4-BE49-F238E27FC236}">
                <a16:creationId xmlns:a16="http://schemas.microsoft.com/office/drawing/2014/main" id="{DE969743-1F32-4737-83AA-61E8F8787BDF}"/>
              </a:ext>
            </a:extLst>
          </p:cNvPr>
          <p:cNvSpPr txBox="1"/>
          <p:nvPr/>
        </p:nvSpPr>
        <p:spPr>
          <a:xfrm>
            <a:off x="2604321" y="852579"/>
            <a:ext cx="4475340" cy="1217962"/>
          </a:xfrm>
          <a:prstGeom prst="rect">
            <a:avLst/>
          </a:prstGeom>
          <a:noFill/>
        </p:spPr>
        <p:txBody>
          <a:bodyPr wrap="square" rtlCol="0">
            <a:spAutoFit/>
          </a:bodyPr>
          <a:lstStyle/>
          <a:p>
            <a:pPr algn="just">
              <a:lnSpc>
                <a:spcPct val="150000"/>
              </a:lnSpc>
            </a:pPr>
            <a:r>
              <a:rPr lang="fr-FR" sz="1000" dirty="0">
                <a:latin typeface="Arial" panose="020B0604020202020204" pitchFamily="34" charset="0"/>
                <a:cs typeface="Arial" panose="020B0604020202020204" pitchFamily="34" charset="0"/>
              </a:rPr>
              <a:t>Professionnel polyvalent avec d'excellentes compétences en communication et une forte aptitude au travail d'équipe. Passionné par la résolution de problèmes, organisé et capable de s'adapter rapidement. Fiable, ponctuel et capable de gérer le stress. Objectif : contribuer de manière significative à des projets stimulants au sein d'une équipe dynamique.</a:t>
            </a:r>
          </a:p>
        </p:txBody>
      </p:sp>
      <p:grpSp>
        <p:nvGrpSpPr>
          <p:cNvPr id="55" name="Group 54">
            <a:extLst>
              <a:ext uri="{FF2B5EF4-FFF2-40B4-BE49-F238E27FC236}">
                <a16:creationId xmlns:a16="http://schemas.microsoft.com/office/drawing/2014/main" id="{C6A75C1C-E12A-4741-B877-BE788EDD2669}"/>
              </a:ext>
            </a:extLst>
          </p:cNvPr>
          <p:cNvGrpSpPr/>
          <p:nvPr/>
        </p:nvGrpSpPr>
        <p:grpSpPr>
          <a:xfrm>
            <a:off x="2587542" y="430741"/>
            <a:ext cx="4577983" cy="352535"/>
            <a:chOff x="414157" y="3384332"/>
            <a:chExt cx="4577983" cy="286317"/>
          </a:xfrm>
        </p:grpSpPr>
        <p:sp>
          <p:nvSpPr>
            <p:cNvPr id="56" name="TextBox 55">
              <a:extLst>
                <a:ext uri="{FF2B5EF4-FFF2-40B4-BE49-F238E27FC236}">
                  <a16:creationId xmlns:a16="http://schemas.microsoft.com/office/drawing/2014/main" id="{70E23250-50F5-4E83-9F1B-BCCC358F9911}"/>
                </a:ext>
              </a:extLst>
            </p:cNvPr>
            <p:cNvSpPr txBox="1"/>
            <p:nvPr/>
          </p:nvSpPr>
          <p:spPr>
            <a:xfrm>
              <a:off x="414157" y="3384332"/>
              <a:ext cx="3697903" cy="274962"/>
            </a:xfrm>
            <a:prstGeom prst="rect">
              <a:avLst/>
            </a:prstGeom>
            <a:noFill/>
          </p:spPr>
          <p:txBody>
            <a:bodyPr wrap="square" rtlCol="0">
              <a:spAutoFit/>
            </a:bodyPr>
            <a:lstStyle/>
            <a:p>
              <a:r>
                <a:rPr lang="fr-FR" sz="1600" b="1" dirty="0">
                  <a:solidFill>
                    <a:srgbClr val="4A452A"/>
                  </a:solidFill>
                  <a:latin typeface="Arial" panose="020B0604020202020204" pitchFamily="34" charset="0"/>
                  <a:cs typeface="Arial" panose="020B0604020202020204" pitchFamily="34" charset="0"/>
                </a:rPr>
                <a:t>A PROPOS DE MOI</a:t>
              </a:r>
            </a:p>
          </p:txBody>
        </p:sp>
        <p:cxnSp>
          <p:nvCxnSpPr>
            <p:cNvPr id="57" name="Connecteur droit 25">
              <a:extLst>
                <a:ext uri="{FF2B5EF4-FFF2-40B4-BE49-F238E27FC236}">
                  <a16:creationId xmlns:a16="http://schemas.microsoft.com/office/drawing/2014/main" id="{D5CAC6E0-756B-43E5-9590-861B2557AF17}"/>
                </a:ext>
              </a:extLst>
            </p:cNvPr>
            <p:cNvCxnSpPr>
              <a:cxnSpLocks/>
            </p:cNvCxnSpPr>
            <p:nvPr/>
          </p:nvCxnSpPr>
          <p:spPr>
            <a:xfrm flipV="1">
              <a:off x="516020" y="3670643"/>
              <a:ext cx="4476120" cy="6"/>
            </a:xfrm>
            <a:prstGeom prst="line">
              <a:avLst/>
            </a:prstGeom>
            <a:ln>
              <a:solidFill>
                <a:srgbClr val="DFDFE1"/>
              </a:solidFill>
            </a:ln>
          </p:spPr>
          <p:style>
            <a:lnRef idx="1">
              <a:schemeClr val="accent6"/>
            </a:lnRef>
            <a:fillRef idx="0">
              <a:schemeClr val="accent6"/>
            </a:fillRef>
            <a:effectRef idx="0">
              <a:schemeClr val="accent6"/>
            </a:effectRef>
            <a:fontRef idx="minor">
              <a:schemeClr val="tx1"/>
            </a:fontRef>
          </p:style>
        </p:cxnSp>
      </p:grpSp>
      <p:grpSp>
        <p:nvGrpSpPr>
          <p:cNvPr id="58" name="Group 57">
            <a:extLst>
              <a:ext uri="{FF2B5EF4-FFF2-40B4-BE49-F238E27FC236}">
                <a16:creationId xmlns:a16="http://schemas.microsoft.com/office/drawing/2014/main" id="{A23CF352-CFCC-4E72-B0BF-F391BCAE83A0}"/>
              </a:ext>
            </a:extLst>
          </p:cNvPr>
          <p:cNvGrpSpPr/>
          <p:nvPr/>
        </p:nvGrpSpPr>
        <p:grpSpPr>
          <a:xfrm>
            <a:off x="2605329" y="5780266"/>
            <a:ext cx="5497768" cy="1588768"/>
            <a:chOff x="2600527" y="5256121"/>
            <a:chExt cx="5497768" cy="1588768"/>
          </a:xfrm>
        </p:grpSpPr>
        <p:grpSp>
          <p:nvGrpSpPr>
            <p:cNvPr id="59" name="Group 58">
              <a:extLst>
                <a:ext uri="{FF2B5EF4-FFF2-40B4-BE49-F238E27FC236}">
                  <a16:creationId xmlns:a16="http://schemas.microsoft.com/office/drawing/2014/main" id="{0059C3A1-7C77-4102-90BA-3059A5858033}"/>
                </a:ext>
              </a:extLst>
            </p:cNvPr>
            <p:cNvGrpSpPr/>
            <p:nvPr/>
          </p:nvGrpSpPr>
          <p:grpSpPr>
            <a:xfrm>
              <a:off x="2600527" y="5256121"/>
              <a:ext cx="4872431" cy="1588768"/>
              <a:chOff x="2600527" y="5256121"/>
              <a:chExt cx="4872431" cy="1588768"/>
            </a:xfrm>
          </p:grpSpPr>
          <p:sp>
            <p:nvSpPr>
              <p:cNvPr id="61" name="TextBox 60">
                <a:extLst>
                  <a:ext uri="{FF2B5EF4-FFF2-40B4-BE49-F238E27FC236}">
                    <a16:creationId xmlns:a16="http://schemas.microsoft.com/office/drawing/2014/main" id="{38361FE7-8B14-42A4-88ED-6F851709C2D5}"/>
                  </a:ext>
                </a:extLst>
              </p:cNvPr>
              <p:cNvSpPr txBox="1"/>
              <p:nvPr/>
            </p:nvSpPr>
            <p:spPr>
              <a:xfrm>
                <a:off x="2600527" y="5256121"/>
                <a:ext cx="2272418" cy="294632"/>
              </a:xfrm>
              <a:prstGeom prst="rect">
                <a:avLst/>
              </a:prstGeom>
              <a:noFill/>
            </p:spPr>
            <p:txBody>
              <a:bodyPr wrap="square" rtlCol="0">
                <a:spAutoFit/>
              </a:bodyPr>
              <a:lstStyle/>
              <a:p>
                <a:pPr>
                  <a:lnSpc>
                    <a:spcPct val="150000"/>
                  </a:lnSpc>
                </a:pPr>
                <a:r>
                  <a:rPr lang="fr-FR" sz="1000" b="1" dirty="0">
                    <a:latin typeface="Arial" panose="020B0604020202020204" pitchFamily="34" charset="0"/>
                    <a:cs typeface="Arial" panose="020B0604020202020204" pitchFamily="34" charset="0"/>
                  </a:rPr>
                  <a:t>Assistant(e) de Vente</a:t>
                </a:r>
              </a:p>
            </p:txBody>
          </p:sp>
          <p:sp>
            <p:nvSpPr>
              <p:cNvPr id="62" name="TextBox 61">
                <a:extLst>
                  <a:ext uri="{FF2B5EF4-FFF2-40B4-BE49-F238E27FC236}">
                    <a16:creationId xmlns:a16="http://schemas.microsoft.com/office/drawing/2014/main" id="{F8B4F024-F7C3-404A-A743-5A53D6016672}"/>
                  </a:ext>
                </a:extLst>
              </p:cNvPr>
              <p:cNvSpPr txBox="1"/>
              <p:nvPr/>
            </p:nvSpPr>
            <p:spPr>
              <a:xfrm>
                <a:off x="2605826" y="5477989"/>
                <a:ext cx="2629933" cy="294632"/>
              </a:xfrm>
              <a:prstGeom prst="rect">
                <a:avLst/>
              </a:prstGeom>
              <a:noFill/>
            </p:spPr>
            <p:txBody>
              <a:bodyPr wrap="square" rtlCol="0">
                <a:spAutoFit/>
              </a:bodyPr>
              <a:lstStyle/>
              <a:p>
                <a:pPr>
                  <a:lnSpc>
                    <a:spcPct val="150000"/>
                  </a:lnSpc>
                </a:pPr>
                <a:r>
                  <a:rPr lang="fr-FR" sz="1000" b="1" dirty="0">
                    <a:solidFill>
                      <a:srgbClr val="4A452A"/>
                    </a:solidFill>
                    <a:latin typeface="Arial" panose="020B0604020202020204" pitchFamily="34" charset="0"/>
                    <a:cs typeface="Arial" panose="020B0604020202020204" pitchFamily="34" charset="0"/>
                  </a:rPr>
                  <a:t>Magasin de Mode XYZ, Rabat, Maroc</a:t>
                </a:r>
              </a:p>
            </p:txBody>
          </p:sp>
          <p:sp>
            <p:nvSpPr>
              <p:cNvPr id="63" name="TextBox 62">
                <a:extLst>
                  <a:ext uri="{FF2B5EF4-FFF2-40B4-BE49-F238E27FC236}">
                    <a16:creationId xmlns:a16="http://schemas.microsoft.com/office/drawing/2014/main" id="{99B51B42-053E-438D-A9FB-0AB0B81C442D}"/>
                  </a:ext>
                </a:extLst>
              </p:cNvPr>
              <p:cNvSpPr txBox="1"/>
              <p:nvPr/>
            </p:nvSpPr>
            <p:spPr>
              <a:xfrm>
                <a:off x="2691852" y="5703871"/>
                <a:ext cx="4781106" cy="1141018"/>
              </a:xfrm>
              <a:prstGeom prst="rect">
                <a:avLst/>
              </a:prstGeom>
              <a:noFill/>
            </p:spPr>
            <p:txBody>
              <a:bodyPr wrap="square" rtlCol="0">
                <a:spAutoFit/>
              </a:bodyPr>
              <a:lstStyle/>
              <a:p>
                <a:pPr marL="162000" indent="-162000">
                  <a:lnSpc>
                    <a:spcPct val="150000"/>
                  </a:lnSpc>
                  <a:spcBef>
                    <a:spcPts val="400"/>
                  </a:spcBef>
                  <a:buSzPct val="100000"/>
                  <a:buFont typeface="Arial" panose="020B0604020202020204" pitchFamily="34" charset="0"/>
                  <a:buChar char="●"/>
                </a:pPr>
                <a:r>
                  <a:rPr lang="fr-FR" sz="1000" dirty="0">
                    <a:latin typeface="Arial" panose="020B0604020202020204" pitchFamily="34" charset="0"/>
                    <a:cs typeface="Arial" panose="020B0604020202020204" pitchFamily="34" charset="0"/>
                  </a:rPr>
                  <a:t>Accueil des clients et assistance dans leurs achats.</a:t>
                </a:r>
              </a:p>
              <a:p>
                <a:pPr marL="162000" indent="-162000">
                  <a:lnSpc>
                    <a:spcPct val="150000"/>
                  </a:lnSpc>
                  <a:spcBef>
                    <a:spcPts val="400"/>
                  </a:spcBef>
                  <a:buSzPct val="100000"/>
                  <a:buFont typeface="Arial" panose="020B0604020202020204" pitchFamily="34" charset="0"/>
                  <a:buChar char="●"/>
                </a:pPr>
                <a:r>
                  <a:rPr lang="fr-FR" sz="1000" dirty="0">
                    <a:latin typeface="Arial" panose="020B0604020202020204" pitchFamily="34" charset="0"/>
                    <a:cs typeface="Arial" panose="020B0604020202020204" pitchFamily="34" charset="0"/>
                  </a:rPr>
                  <a:t>Préparation et présentation des produits en rayon.</a:t>
                </a:r>
              </a:p>
              <a:p>
                <a:pPr marL="162000" indent="-162000">
                  <a:lnSpc>
                    <a:spcPct val="150000"/>
                  </a:lnSpc>
                  <a:spcBef>
                    <a:spcPts val="400"/>
                  </a:spcBef>
                  <a:buSzPct val="100000"/>
                  <a:buFont typeface="Arial" panose="020B0604020202020204" pitchFamily="34" charset="0"/>
                  <a:buChar char="●"/>
                </a:pPr>
                <a:r>
                  <a:rPr lang="fr-FR" sz="1000" dirty="0">
                    <a:latin typeface="Arial" panose="020B0604020202020204" pitchFamily="34" charset="0"/>
                    <a:cs typeface="Arial" panose="020B0604020202020204" pitchFamily="34" charset="0"/>
                  </a:rPr>
                  <a:t>Participation à la gestion des stocks en effectuant des inventaires réguliers.</a:t>
                </a:r>
              </a:p>
              <a:p>
                <a:pPr marL="162000" indent="-162000">
                  <a:lnSpc>
                    <a:spcPct val="150000"/>
                  </a:lnSpc>
                  <a:spcBef>
                    <a:spcPts val="400"/>
                  </a:spcBef>
                  <a:buSzPct val="100000"/>
                  <a:buFont typeface="Arial" panose="020B0604020202020204" pitchFamily="34" charset="0"/>
                  <a:buChar char="●"/>
                </a:pPr>
                <a:r>
                  <a:rPr lang="fr-FR" sz="1000" dirty="0">
                    <a:latin typeface="Arial" panose="020B0604020202020204" pitchFamily="34" charset="0"/>
                    <a:cs typeface="Arial" panose="020B0604020202020204" pitchFamily="34" charset="0"/>
                  </a:rPr>
                  <a:t>Réception et traitement des livraisons de marchandises.</a:t>
                </a:r>
              </a:p>
            </p:txBody>
          </p:sp>
        </p:grpSp>
        <p:sp>
          <p:nvSpPr>
            <p:cNvPr id="60" name="TextBox 59">
              <a:extLst>
                <a:ext uri="{FF2B5EF4-FFF2-40B4-BE49-F238E27FC236}">
                  <a16:creationId xmlns:a16="http://schemas.microsoft.com/office/drawing/2014/main" id="{817EA873-D856-424E-8DF1-CCA969DD0F03}"/>
                </a:ext>
              </a:extLst>
            </p:cNvPr>
            <p:cNvSpPr txBox="1"/>
            <p:nvPr/>
          </p:nvSpPr>
          <p:spPr>
            <a:xfrm>
              <a:off x="5825877" y="5259113"/>
              <a:ext cx="2272418" cy="294632"/>
            </a:xfrm>
            <a:prstGeom prst="rect">
              <a:avLst/>
            </a:prstGeom>
            <a:noFill/>
          </p:spPr>
          <p:txBody>
            <a:bodyPr wrap="square" rtlCol="0">
              <a:spAutoFit/>
            </a:bodyPr>
            <a:lstStyle/>
            <a:p>
              <a:pPr>
                <a:lnSpc>
                  <a:spcPct val="150000"/>
                </a:lnSpc>
              </a:pPr>
              <a:r>
                <a:rPr lang="fr-FR" sz="1000" b="1" dirty="0">
                  <a:solidFill>
                    <a:srgbClr val="4A452A"/>
                  </a:solidFill>
                  <a:latin typeface="Arial" panose="020B0604020202020204" pitchFamily="34" charset="0"/>
                  <a:cs typeface="Arial" panose="020B0604020202020204" pitchFamily="34" charset="0"/>
                </a:rPr>
                <a:t>De jan. 2018 à sept. 2023</a:t>
              </a:r>
            </a:p>
          </p:txBody>
        </p:sp>
      </p:grpSp>
      <p:grpSp>
        <p:nvGrpSpPr>
          <p:cNvPr id="64" name="Group 63">
            <a:extLst>
              <a:ext uri="{FF2B5EF4-FFF2-40B4-BE49-F238E27FC236}">
                <a16:creationId xmlns:a16="http://schemas.microsoft.com/office/drawing/2014/main" id="{BC4EB48B-6E30-4AD6-8FCB-12E29B51214D}"/>
              </a:ext>
            </a:extLst>
          </p:cNvPr>
          <p:cNvGrpSpPr/>
          <p:nvPr/>
        </p:nvGrpSpPr>
        <p:grpSpPr>
          <a:xfrm>
            <a:off x="131631" y="7342691"/>
            <a:ext cx="1577367" cy="1378937"/>
            <a:chOff x="131631" y="7888139"/>
            <a:chExt cx="1577367" cy="1378937"/>
          </a:xfrm>
        </p:grpSpPr>
        <p:sp>
          <p:nvSpPr>
            <p:cNvPr id="65" name="ZoneTexte 82">
              <a:extLst>
                <a:ext uri="{FF2B5EF4-FFF2-40B4-BE49-F238E27FC236}">
                  <a16:creationId xmlns:a16="http://schemas.microsoft.com/office/drawing/2014/main" id="{C10FC996-4598-4057-B5C2-5DE8E95E04CE}"/>
                </a:ext>
              </a:extLst>
            </p:cNvPr>
            <p:cNvSpPr txBox="1"/>
            <p:nvPr/>
          </p:nvSpPr>
          <p:spPr>
            <a:xfrm>
              <a:off x="132081" y="7888139"/>
              <a:ext cx="1521126" cy="338554"/>
            </a:xfrm>
            <a:prstGeom prst="rect">
              <a:avLst/>
            </a:prstGeom>
            <a:noFill/>
          </p:spPr>
          <p:txBody>
            <a:bodyPr wrap="square" rtlCol="0">
              <a:spAutoFit/>
            </a:bodyPr>
            <a:lstStyle/>
            <a:p>
              <a:r>
                <a:rPr lang="fr-FR" sz="1600" b="1" dirty="0">
                  <a:solidFill>
                    <a:srgbClr val="4A452A"/>
                  </a:solidFill>
                  <a:latin typeface="Arial" panose="020B0604020202020204" pitchFamily="34" charset="0"/>
                  <a:cs typeface="Arial" panose="020B0604020202020204" pitchFamily="34" charset="0"/>
                </a:rPr>
                <a:t>LANGUES</a:t>
              </a:r>
            </a:p>
          </p:txBody>
        </p:sp>
        <p:cxnSp>
          <p:nvCxnSpPr>
            <p:cNvPr id="66" name="Connecteur droit 112">
              <a:extLst>
                <a:ext uri="{FF2B5EF4-FFF2-40B4-BE49-F238E27FC236}">
                  <a16:creationId xmlns:a16="http://schemas.microsoft.com/office/drawing/2014/main" id="{6888632E-83D3-4CFF-A81B-B008540A28FD}"/>
                </a:ext>
              </a:extLst>
            </p:cNvPr>
            <p:cNvCxnSpPr>
              <a:cxnSpLocks/>
            </p:cNvCxnSpPr>
            <p:nvPr/>
          </p:nvCxnSpPr>
          <p:spPr>
            <a:xfrm>
              <a:off x="242857" y="8222466"/>
              <a:ext cx="1410350" cy="0"/>
            </a:xfrm>
            <a:prstGeom prst="line">
              <a:avLst/>
            </a:prstGeom>
            <a:ln>
              <a:solidFill>
                <a:schemeClr val="bg1">
                  <a:lumMod val="85000"/>
                </a:schemeClr>
              </a:solidFill>
            </a:ln>
          </p:spPr>
          <p:style>
            <a:lnRef idx="1">
              <a:schemeClr val="accent6"/>
            </a:lnRef>
            <a:fillRef idx="0">
              <a:schemeClr val="accent6"/>
            </a:fillRef>
            <a:effectRef idx="0">
              <a:schemeClr val="accent6"/>
            </a:effectRef>
            <a:fontRef idx="minor">
              <a:schemeClr val="tx1"/>
            </a:fontRef>
          </p:style>
        </p:cxnSp>
        <p:grpSp>
          <p:nvGrpSpPr>
            <p:cNvPr id="67" name="Group 66">
              <a:extLst>
                <a:ext uri="{FF2B5EF4-FFF2-40B4-BE49-F238E27FC236}">
                  <a16:creationId xmlns:a16="http://schemas.microsoft.com/office/drawing/2014/main" id="{7D715439-6227-4BCB-97CC-5A9A02C859FA}"/>
                </a:ext>
              </a:extLst>
            </p:cNvPr>
            <p:cNvGrpSpPr/>
            <p:nvPr/>
          </p:nvGrpSpPr>
          <p:grpSpPr>
            <a:xfrm>
              <a:off x="131631" y="8124006"/>
              <a:ext cx="1577367" cy="1143070"/>
              <a:chOff x="414450" y="7023556"/>
              <a:chExt cx="1577367" cy="1143070"/>
            </a:xfrm>
          </p:grpSpPr>
          <p:grpSp>
            <p:nvGrpSpPr>
              <p:cNvPr id="68" name="Group 67">
                <a:extLst>
                  <a:ext uri="{FF2B5EF4-FFF2-40B4-BE49-F238E27FC236}">
                    <a16:creationId xmlns:a16="http://schemas.microsoft.com/office/drawing/2014/main" id="{43C782E8-B1D6-4B98-A539-021AC57AAAFF}"/>
                  </a:ext>
                </a:extLst>
              </p:cNvPr>
              <p:cNvGrpSpPr/>
              <p:nvPr/>
            </p:nvGrpSpPr>
            <p:grpSpPr>
              <a:xfrm>
                <a:off x="414450" y="7023556"/>
                <a:ext cx="1574603" cy="1143070"/>
                <a:chOff x="414450" y="7023556"/>
                <a:chExt cx="1574603" cy="1143070"/>
              </a:xfrm>
            </p:grpSpPr>
            <p:sp>
              <p:nvSpPr>
                <p:cNvPr id="75" name="TextBox 74">
                  <a:extLst>
                    <a:ext uri="{FF2B5EF4-FFF2-40B4-BE49-F238E27FC236}">
                      <a16:creationId xmlns:a16="http://schemas.microsoft.com/office/drawing/2014/main" id="{3DC14F43-9299-4626-BEFB-78F90B990830}"/>
                    </a:ext>
                  </a:extLst>
                </p:cNvPr>
                <p:cNvSpPr txBox="1"/>
                <p:nvPr/>
              </p:nvSpPr>
              <p:spPr>
                <a:xfrm>
                  <a:off x="414450" y="7023556"/>
                  <a:ext cx="824503" cy="1143070"/>
                </a:xfrm>
                <a:prstGeom prst="rect">
                  <a:avLst/>
                </a:prstGeom>
                <a:noFill/>
              </p:spPr>
              <p:txBody>
                <a:bodyPr wrap="square" rtlCol="0">
                  <a:spAutoFit/>
                </a:bodyPr>
                <a:lstStyle/>
                <a:p>
                  <a:pPr>
                    <a:lnSpc>
                      <a:spcPct val="200000"/>
                    </a:lnSpc>
                  </a:pPr>
                  <a:r>
                    <a:rPr lang="fr-FR" sz="1200" dirty="0">
                      <a:latin typeface="Arial" panose="020B0604020202020204" pitchFamily="34" charset="0"/>
                      <a:cs typeface="Arial" panose="020B0604020202020204" pitchFamily="34" charset="0"/>
                    </a:rPr>
                    <a:t>Arabe </a:t>
                  </a:r>
                </a:p>
                <a:p>
                  <a:pPr>
                    <a:lnSpc>
                      <a:spcPct val="200000"/>
                    </a:lnSpc>
                  </a:pPr>
                  <a:r>
                    <a:rPr lang="fr-FR" sz="1200" dirty="0">
                      <a:latin typeface="Arial" panose="020B0604020202020204" pitchFamily="34" charset="0"/>
                      <a:cs typeface="Arial" panose="020B0604020202020204" pitchFamily="34" charset="0"/>
                    </a:rPr>
                    <a:t>Français </a:t>
                  </a:r>
                </a:p>
                <a:p>
                  <a:pPr>
                    <a:lnSpc>
                      <a:spcPct val="200000"/>
                    </a:lnSpc>
                  </a:pPr>
                  <a:r>
                    <a:rPr lang="fr-FR" sz="1100" dirty="0">
                      <a:latin typeface="Arial" panose="020B0604020202020204" pitchFamily="34" charset="0"/>
                      <a:cs typeface="Arial" panose="020B0604020202020204" pitchFamily="34" charset="0"/>
                    </a:rPr>
                    <a:t>Anglais</a:t>
                  </a:r>
                  <a:r>
                    <a:rPr lang="fr-FR" sz="1200" dirty="0">
                      <a:latin typeface="Arial" panose="020B0604020202020204" pitchFamily="34" charset="0"/>
                      <a:cs typeface="Arial" panose="020B0604020202020204" pitchFamily="34" charset="0"/>
                    </a:rPr>
                    <a:t> </a:t>
                  </a:r>
                </a:p>
              </p:txBody>
            </p:sp>
            <p:grpSp>
              <p:nvGrpSpPr>
                <p:cNvPr id="76" name="Group 75">
                  <a:extLst>
                    <a:ext uri="{FF2B5EF4-FFF2-40B4-BE49-F238E27FC236}">
                      <a16:creationId xmlns:a16="http://schemas.microsoft.com/office/drawing/2014/main" id="{BDAF18C0-617E-42CF-9BFD-0E704C3895AE}"/>
                    </a:ext>
                  </a:extLst>
                </p:cNvPr>
                <p:cNvGrpSpPr/>
                <p:nvPr/>
              </p:nvGrpSpPr>
              <p:grpSpPr>
                <a:xfrm>
                  <a:off x="1387570" y="7261055"/>
                  <a:ext cx="601483" cy="101239"/>
                  <a:chOff x="1690319" y="7740814"/>
                  <a:chExt cx="601483" cy="101239"/>
                </a:xfrm>
              </p:grpSpPr>
              <p:sp>
                <p:nvSpPr>
                  <p:cNvPr id="83" name="Oval 82">
                    <a:extLst>
                      <a:ext uri="{FF2B5EF4-FFF2-40B4-BE49-F238E27FC236}">
                        <a16:creationId xmlns:a16="http://schemas.microsoft.com/office/drawing/2014/main" id="{70699DDB-6662-40B5-9510-350BE0892EDC}"/>
                      </a:ext>
                    </a:extLst>
                  </p:cNvPr>
                  <p:cNvSpPr/>
                  <p:nvPr/>
                </p:nvSpPr>
                <p:spPr>
                  <a:xfrm>
                    <a:off x="2197425" y="7741536"/>
                    <a:ext cx="94377" cy="100278"/>
                  </a:xfrm>
                  <a:prstGeom prst="ellipse">
                    <a:avLst/>
                  </a:prstGeom>
                  <a:solidFill>
                    <a:schemeClr val="bg2">
                      <a:lumMod val="25000"/>
                    </a:schemeClr>
                  </a:solidFill>
                  <a:ln w="254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84" name="Oval 83">
                    <a:extLst>
                      <a:ext uri="{FF2B5EF4-FFF2-40B4-BE49-F238E27FC236}">
                        <a16:creationId xmlns:a16="http://schemas.microsoft.com/office/drawing/2014/main" id="{241B29D9-3122-4192-81D7-C55BEAE09EBF}"/>
                      </a:ext>
                    </a:extLst>
                  </p:cNvPr>
                  <p:cNvSpPr/>
                  <p:nvPr/>
                </p:nvSpPr>
                <p:spPr>
                  <a:xfrm>
                    <a:off x="2072173" y="7741536"/>
                    <a:ext cx="94377" cy="100278"/>
                  </a:xfrm>
                  <a:prstGeom prst="ellipse">
                    <a:avLst/>
                  </a:prstGeom>
                  <a:solidFill>
                    <a:schemeClr val="bg2">
                      <a:lumMod val="25000"/>
                    </a:schemeClr>
                  </a:solidFill>
                  <a:ln w="254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85" name="Oval 84">
                    <a:extLst>
                      <a:ext uri="{FF2B5EF4-FFF2-40B4-BE49-F238E27FC236}">
                        <a16:creationId xmlns:a16="http://schemas.microsoft.com/office/drawing/2014/main" id="{EC9B4CC5-164F-490C-92D8-1BCE19E9771C}"/>
                      </a:ext>
                    </a:extLst>
                  </p:cNvPr>
                  <p:cNvSpPr/>
                  <p:nvPr/>
                </p:nvSpPr>
                <p:spPr>
                  <a:xfrm>
                    <a:off x="1943348" y="7740814"/>
                    <a:ext cx="94377" cy="100278"/>
                  </a:xfrm>
                  <a:prstGeom prst="ellipse">
                    <a:avLst/>
                  </a:prstGeom>
                  <a:solidFill>
                    <a:schemeClr val="bg2">
                      <a:lumMod val="25000"/>
                    </a:schemeClr>
                  </a:solidFill>
                  <a:ln w="254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86" name="Oval 85">
                    <a:extLst>
                      <a:ext uri="{FF2B5EF4-FFF2-40B4-BE49-F238E27FC236}">
                        <a16:creationId xmlns:a16="http://schemas.microsoft.com/office/drawing/2014/main" id="{EB20676F-29B1-44A6-BB20-5EFB60208A19}"/>
                      </a:ext>
                    </a:extLst>
                  </p:cNvPr>
                  <p:cNvSpPr/>
                  <p:nvPr/>
                </p:nvSpPr>
                <p:spPr>
                  <a:xfrm>
                    <a:off x="1817834" y="7741536"/>
                    <a:ext cx="94377" cy="100278"/>
                  </a:xfrm>
                  <a:prstGeom prst="ellipse">
                    <a:avLst/>
                  </a:prstGeom>
                  <a:solidFill>
                    <a:schemeClr val="bg2">
                      <a:lumMod val="25000"/>
                    </a:schemeClr>
                  </a:solidFill>
                  <a:ln w="254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87" name="Oval 86">
                    <a:extLst>
                      <a:ext uri="{FF2B5EF4-FFF2-40B4-BE49-F238E27FC236}">
                        <a16:creationId xmlns:a16="http://schemas.microsoft.com/office/drawing/2014/main" id="{EC65D81D-B312-4507-8CCF-22169947C3D9}"/>
                      </a:ext>
                    </a:extLst>
                  </p:cNvPr>
                  <p:cNvSpPr/>
                  <p:nvPr/>
                </p:nvSpPr>
                <p:spPr>
                  <a:xfrm>
                    <a:off x="1690319" y="7741775"/>
                    <a:ext cx="94377" cy="100278"/>
                  </a:xfrm>
                  <a:prstGeom prst="ellipse">
                    <a:avLst/>
                  </a:prstGeom>
                  <a:solidFill>
                    <a:schemeClr val="bg2">
                      <a:lumMod val="25000"/>
                    </a:schemeClr>
                  </a:solidFill>
                  <a:ln w="254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grpSp>
            <p:grpSp>
              <p:nvGrpSpPr>
                <p:cNvPr id="77" name="Group 76">
                  <a:extLst>
                    <a:ext uri="{FF2B5EF4-FFF2-40B4-BE49-F238E27FC236}">
                      <a16:creationId xmlns:a16="http://schemas.microsoft.com/office/drawing/2014/main" id="{A224223A-DC74-44BC-A8DF-1ED1E06D6C41}"/>
                    </a:ext>
                  </a:extLst>
                </p:cNvPr>
                <p:cNvGrpSpPr/>
                <p:nvPr/>
              </p:nvGrpSpPr>
              <p:grpSpPr>
                <a:xfrm>
                  <a:off x="1386094" y="7622832"/>
                  <a:ext cx="601483" cy="102207"/>
                  <a:chOff x="1690319" y="7739607"/>
                  <a:chExt cx="601483" cy="102207"/>
                </a:xfrm>
              </p:grpSpPr>
              <p:sp>
                <p:nvSpPr>
                  <p:cNvPr id="78" name="Oval 77">
                    <a:extLst>
                      <a:ext uri="{FF2B5EF4-FFF2-40B4-BE49-F238E27FC236}">
                        <a16:creationId xmlns:a16="http://schemas.microsoft.com/office/drawing/2014/main" id="{45059A37-DE8B-4C87-9ACB-EEAD37A841DD}"/>
                      </a:ext>
                    </a:extLst>
                  </p:cNvPr>
                  <p:cNvSpPr/>
                  <p:nvPr/>
                </p:nvSpPr>
                <p:spPr>
                  <a:xfrm>
                    <a:off x="2197425" y="7741536"/>
                    <a:ext cx="94377" cy="100278"/>
                  </a:xfrm>
                  <a:prstGeom prst="ellipse">
                    <a:avLst/>
                  </a:prstGeom>
                  <a:solidFill>
                    <a:schemeClr val="bg1"/>
                  </a:solidFill>
                  <a:ln w="254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79" name="Oval 78">
                    <a:extLst>
                      <a:ext uri="{FF2B5EF4-FFF2-40B4-BE49-F238E27FC236}">
                        <a16:creationId xmlns:a16="http://schemas.microsoft.com/office/drawing/2014/main" id="{C76360D3-9E2D-4863-8794-12DF4FD53E8B}"/>
                      </a:ext>
                    </a:extLst>
                  </p:cNvPr>
                  <p:cNvSpPr/>
                  <p:nvPr/>
                </p:nvSpPr>
                <p:spPr>
                  <a:xfrm>
                    <a:off x="2072173" y="7741536"/>
                    <a:ext cx="94377" cy="100278"/>
                  </a:xfrm>
                  <a:prstGeom prst="ellipse">
                    <a:avLst/>
                  </a:prstGeom>
                  <a:solidFill>
                    <a:schemeClr val="bg1"/>
                  </a:solidFill>
                  <a:ln w="254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80" name="Oval 79">
                    <a:extLst>
                      <a:ext uri="{FF2B5EF4-FFF2-40B4-BE49-F238E27FC236}">
                        <a16:creationId xmlns:a16="http://schemas.microsoft.com/office/drawing/2014/main" id="{42A56B51-2099-4DCB-9C4A-A3959D20F2D7}"/>
                      </a:ext>
                    </a:extLst>
                  </p:cNvPr>
                  <p:cNvSpPr/>
                  <p:nvPr/>
                </p:nvSpPr>
                <p:spPr>
                  <a:xfrm>
                    <a:off x="1945349" y="7739607"/>
                    <a:ext cx="94377" cy="100278"/>
                  </a:xfrm>
                  <a:prstGeom prst="ellipse">
                    <a:avLst/>
                  </a:prstGeom>
                  <a:solidFill>
                    <a:schemeClr val="bg2">
                      <a:lumMod val="25000"/>
                    </a:schemeClr>
                  </a:solidFill>
                  <a:ln w="254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81" name="Oval 80">
                    <a:extLst>
                      <a:ext uri="{FF2B5EF4-FFF2-40B4-BE49-F238E27FC236}">
                        <a16:creationId xmlns:a16="http://schemas.microsoft.com/office/drawing/2014/main" id="{8D852E1C-B5E9-4CEE-B5C8-2C17280271D5}"/>
                      </a:ext>
                    </a:extLst>
                  </p:cNvPr>
                  <p:cNvSpPr/>
                  <p:nvPr/>
                </p:nvSpPr>
                <p:spPr>
                  <a:xfrm>
                    <a:off x="1817834" y="7741536"/>
                    <a:ext cx="94377" cy="100278"/>
                  </a:xfrm>
                  <a:prstGeom prst="ellipse">
                    <a:avLst/>
                  </a:prstGeom>
                  <a:solidFill>
                    <a:schemeClr val="bg2">
                      <a:lumMod val="25000"/>
                    </a:schemeClr>
                  </a:solidFill>
                  <a:ln w="254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82" name="Oval 81">
                    <a:extLst>
                      <a:ext uri="{FF2B5EF4-FFF2-40B4-BE49-F238E27FC236}">
                        <a16:creationId xmlns:a16="http://schemas.microsoft.com/office/drawing/2014/main" id="{FA911461-DABB-4DCB-B194-529E52B3B2C6}"/>
                      </a:ext>
                    </a:extLst>
                  </p:cNvPr>
                  <p:cNvSpPr/>
                  <p:nvPr/>
                </p:nvSpPr>
                <p:spPr>
                  <a:xfrm>
                    <a:off x="1690319" y="7740085"/>
                    <a:ext cx="94377" cy="100278"/>
                  </a:xfrm>
                  <a:prstGeom prst="ellipse">
                    <a:avLst/>
                  </a:prstGeom>
                  <a:solidFill>
                    <a:schemeClr val="bg2">
                      <a:lumMod val="25000"/>
                    </a:schemeClr>
                  </a:solidFill>
                  <a:ln w="254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grpSp>
          </p:grpSp>
          <p:grpSp>
            <p:nvGrpSpPr>
              <p:cNvPr id="69" name="Group 68">
                <a:extLst>
                  <a:ext uri="{FF2B5EF4-FFF2-40B4-BE49-F238E27FC236}">
                    <a16:creationId xmlns:a16="http://schemas.microsoft.com/office/drawing/2014/main" id="{F50751AE-12F2-4C20-B854-52039F8FCCB5}"/>
                  </a:ext>
                </a:extLst>
              </p:cNvPr>
              <p:cNvGrpSpPr/>
              <p:nvPr/>
            </p:nvGrpSpPr>
            <p:grpSpPr>
              <a:xfrm>
                <a:off x="1390334" y="7983256"/>
                <a:ext cx="601483" cy="103897"/>
                <a:chOff x="1693083" y="7751857"/>
                <a:chExt cx="601483" cy="103897"/>
              </a:xfrm>
            </p:grpSpPr>
            <p:sp>
              <p:nvSpPr>
                <p:cNvPr id="70" name="Oval 69">
                  <a:extLst>
                    <a:ext uri="{FF2B5EF4-FFF2-40B4-BE49-F238E27FC236}">
                      <a16:creationId xmlns:a16="http://schemas.microsoft.com/office/drawing/2014/main" id="{714EFDB3-89FC-4D8A-B8F9-8BFCBD6D5746}"/>
                    </a:ext>
                  </a:extLst>
                </p:cNvPr>
                <p:cNvSpPr/>
                <p:nvPr/>
              </p:nvSpPr>
              <p:spPr>
                <a:xfrm>
                  <a:off x="2200189" y="7755476"/>
                  <a:ext cx="94377" cy="100278"/>
                </a:xfrm>
                <a:prstGeom prst="ellipse">
                  <a:avLst/>
                </a:prstGeom>
                <a:solidFill>
                  <a:schemeClr val="bg1"/>
                </a:solidFill>
                <a:ln w="254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71" name="Oval 70">
                  <a:extLst>
                    <a:ext uri="{FF2B5EF4-FFF2-40B4-BE49-F238E27FC236}">
                      <a16:creationId xmlns:a16="http://schemas.microsoft.com/office/drawing/2014/main" id="{8A9133BE-650B-4EFA-B4DD-0A2D410FD1B6}"/>
                    </a:ext>
                  </a:extLst>
                </p:cNvPr>
                <p:cNvSpPr/>
                <p:nvPr/>
              </p:nvSpPr>
              <p:spPr>
                <a:xfrm>
                  <a:off x="2074937" y="7755476"/>
                  <a:ext cx="94377" cy="100278"/>
                </a:xfrm>
                <a:prstGeom prst="ellipse">
                  <a:avLst/>
                </a:prstGeom>
                <a:solidFill>
                  <a:schemeClr val="bg1"/>
                </a:solidFill>
                <a:ln w="254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72" name="Oval 71">
                  <a:extLst>
                    <a:ext uri="{FF2B5EF4-FFF2-40B4-BE49-F238E27FC236}">
                      <a16:creationId xmlns:a16="http://schemas.microsoft.com/office/drawing/2014/main" id="{D6E2599E-DABB-4C6F-B2EA-8C349908EBF6}"/>
                    </a:ext>
                  </a:extLst>
                </p:cNvPr>
                <p:cNvSpPr/>
                <p:nvPr/>
              </p:nvSpPr>
              <p:spPr>
                <a:xfrm>
                  <a:off x="1948113" y="7751857"/>
                  <a:ext cx="94377" cy="100278"/>
                </a:xfrm>
                <a:prstGeom prst="ellipse">
                  <a:avLst/>
                </a:prstGeom>
                <a:solidFill>
                  <a:schemeClr val="bg1"/>
                </a:solidFill>
                <a:ln w="254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73" name="Oval 72">
                  <a:extLst>
                    <a:ext uri="{FF2B5EF4-FFF2-40B4-BE49-F238E27FC236}">
                      <a16:creationId xmlns:a16="http://schemas.microsoft.com/office/drawing/2014/main" id="{F49FB4EF-A60C-4782-8830-1F3EE83116DC}"/>
                    </a:ext>
                  </a:extLst>
                </p:cNvPr>
                <p:cNvSpPr/>
                <p:nvPr/>
              </p:nvSpPr>
              <p:spPr>
                <a:xfrm>
                  <a:off x="1820598" y="7755476"/>
                  <a:ext cx="94377" cy="100278"/>
                </a:xfrm>
                <a:prstGeom prst="ellipse">
                  <a:avLst/>
                </a:prstGeom>
                <a:solidFill>
                  <a:schemeClr val="bg2">
                    <a:lumMod val="25000"/>
                  </a:schemeClr>
                </a:solidFill>
                <a:ln w="254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74" name="Oval 73">
                  <a:extLst>
                    <a:ext uri="{FF2B5EF4-FFF2-40B4-BE49-F238E27FC236}">
                      <a16:creationId xmlns:a16="http://schemas.microsoft.com/office/drawing/2014/main" id="{61BF49CA-B25B-4E81-BA59-DB2083B8DBE7}"/>
                    </a:ext>
                  </a:extLst>
                </p:cNvPr>
                <p:cNvSpPr/>
                <p:nvPr/>
              </p:nvSpPr>
              <p:spPr>
                <a:xfrm>
                  <a:off x="1693083" y="7752335"/>
                  <a:ext cx="94377" cy="100278"/>
                </a:xfrm>
                <a:prstGeom prst="ellipse">
                  <a:avLst/>
                </a:prstGeom>
                <a:solidFill>
                  <a:schemeClr val="bg2">
                    <a:lumMod val="25000"/>
                  </a:schemeClr>
                </a:solidFill>
                <a:ln w="254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grpSp>
        </p:grpSp>
      </p:grpSp>
      <p:pic>
        <p:nvPicPr>
          <p:cNvPr id="88" name="Picture 87">
            <a:extLst>
              <a:ext uri="{FF2B5EF4-FFF2-40B4-BE49-F238E27FC236}">
                <a16:creationId xmlns:a16="http://schemas.microsoft.com/office/drawing/2014/main" id="{5E55F01A-D03D-401F-9489-F9DF31099A4A}"/>
              </a:ext>
            </a:extLst>
          </p:cNvPr>
          <p:cNvPicPr>
            <a:picLocks noChangeAspect="1"/>
          </p:cNvPicPr>
          <p:nvPr/>
        </p:nvPicPr>
        <p:blipFill rotWithShape="1">
          <a:blip r:embed="rId10"/>
          <a:srcRect l="12755" t="1821" r="12525" b="23460"/>
          <a:stretch/>
        </p:blipFill>
        <p:spPr>
          <a:xfrm>
            <a:off x="409378" y="668181"/>
            <a:ext cx="1615401" cy="1563076"/>
          </a:xfrm>
          <a:prstGeom prst="ellipse">
            <a:avLst/>
          </a:prstGeom>
          <a:solidFill>
            <a:srgbClr val="213AA5"/>
          </a:solidFill>
          <a:ln w="31750">
            <a:solidFill>
              <a:schemeClr val="bg1"/>
            </a:solidFill>
          </a:ln>
          <a:effectLst>
            <a:outerShdw blurRad="50800" dist="38100" dir="2700000" algn="tl" rotWithShape="0">
              <a:prstClr val="black">
                <a:alpha val="40000"/>
              </a:prstClr>
            </a:outerShdw>
          </a:effectLst>
        </p:spPr>
      </p:pic>
      <p:grpSp>
        <p:nvGrpSpPr>
          <p:cNvPr id="89" name="Group 88">
            <a:extLst>
              <a:ext uri="{FF2B5EF4-FFF2-40B4-BE49-F238E27FC236}">
                <a16:creationId xmlns:a16="http://schemas.microsoft.com/office/drawing/2014/main" id="{A734A518-EE08-4712-AB80-50D4A6926C6C}"/>
              </a:ext>
            </a:extLst>
          </p:cNvPr>
          <p:cNvGrpSpPr/>
          <p:nvPr/>
        </p:nvGrpSpPr>
        <p:grpSpPr>
          <a:xfrm>
            <a:off x="123502" y="8826559"/>
            <a:ext cx="3697903" cy="1318220"/>
            <a:chOff x="422732" y="8005861"/>
            <a:chExt cx="3697903" cy="1318220"/>
          </a:xfrm>
        </p:grpSpPr>
        <p:grpSp>
          <p:nvGrpSpPr>
            <p:cNvPr id="90" name="Group 89">
              <a:extLst>
                <a:ext uri="{FF2B5EF4-FFF2-40B4-BE49-F238E27FC236}">
                  <a16:creationId xmlns:a16="http://schemas.microsoft.com/office/drawing/2014/main" id="{BD7E9185-FCA7-4366-89AB-18584DDC28B1}"/>
                </a:ext>
              </a:extLst>
            </p:cNvPr>
            <p:cNvGrpSpPr/>
            <p:nvPr/>
          </p:nvGrpSpPr>
          <p:grpSpPr>
            <a:xfrm>
              <a:off x="422732" y="8005861"/>
              <a:ext cx="3697903" cy="1238909"/>
              <a:chOff x="422732" y="8024732"/>
              <a:chExt cx="3697903" cy="1238909"/>
            </a:xfrm>
          </p:grpSpPr>
          <p:cxnSp>
            <p:nvCxnSpPr>
              <p:cNvPr id="94" name="Connecteur droit 25">
                <a:extLst>
                  <a:ext uri="{FF2B5EF4-FFF2-40B4-BE49-F238E27FC236}">
                    <a16:creationId xmlns:a16="http://schemas.microsoft.com/office/drawing/2014/main" id="{895F5F89-F3EA-4B76-A5D1-D30399A3B2EF}"/>
                  </a:ext>
                </a:extLst>
              </p:cNvPr>
              <p:cNvCxnSpPr>
                <a:cxnSpLocks/>
              </p:cNvCxnSpPr>
              <p:nvPr/>
            </p:nvCxnSpPr>
            <p:spPr>
              <a:xfrm>
                <a:off x="509401" y="8390483"/>
                <a:ext cx="1768828" cy="0"/>
              </a:xfrm>
              <a:prstGeom prst="line">
                <a:avLst/>
              </a:prstGeom>
              <a:ln>
                <a:solidFill>
                  <a:srgbClr val="DFDFE1"/>
                </a:solidFill>
              </a:ln>
            </p:spPr>
            <p:style>
              <a:lnRef idx="1">
                <a:schemeClr val="accent6"/>
              </a:lnRef>
              <a:fillRef idx="0">
                <a:schemeClr val="accent6"/>
              </a:fillRef>
              <a:effectRef idx="0">
                <a:schemeClr val="accent6"/>
              </a:effectRef>
              <a:fontRef idx="minor">
                <a:schemeClr val="tx1"/>
              </a:fontRef>
            </p:style>
          </p:cxnSp>
          <p:sp>
            <p:nvSpPr>
              <p:cNvPr id="95" name="Rectangle 94">
                <a:extLst>
                  <a:ext uri="{FF2B5EF4-FFF2-40B4-BE49-F238E27FC236}">
                    <a16:creationId xmlns:a16="http://schemas.microsoft.com/office/drawing/2014/main" id="{4F30407C-B3DD-497B-96F1-5020402FAF70}"/>
                  </a:ext>
                </a:extLst>
              </p:cNvPr>
              <p:cNvSpPr/>
              <p:nvPr/>
            </p:nvSpPr>
            <p:spPr>
              <a:xfrm>
                <a:off x="509401" y="8564392"/>
                <a:ext cx="95317" cy="89975"/>
              </a:xfrm>
              <a:prstGeom prst="rect">
                <a:avLst/>
              </a:prstGeom>
              <a:solidFill>
                <a:schemeClr val="bg2">
                  <a:lumMod val="25000"/>
                </a:schemeClr>
              </a:solidFill>
              <a:ln w="254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96" name="Rectangle 95">
                <a:extLst>
                  <a:ext uri="{FF2B5EF4-FFF2-40B4-BE49-F238E27FC236}">
                    <a16:creationId xmlns:a16="http://schemas.microsoft.com/office/drawing/2014/main" id="{B66A2407-F7B4-4823-A5E3-9B29504583EF}"/>
                  </a:ext>
                </a:extLst>
              </p:cNvPr>
              <p:cNvSpPr/>
              <p:nvPr/>
            </p:nvSpPr>
            <p:spPr>
              <a:xfrm>
                <a:off x="509401" y="8871868"/>
                <a:ext cx="88698" cy="89975"/>
              </a:xfrm>
              <a:prstGeom prst="rect">
                <a:avLst/>
              </a:prstGeom>
              <a:solidFill>
                <a:schemeClr val="bg2">
                  <a:lumMod val="25000"/>
                </a:schemeClr>
              </a:solidFill>
              <a:ln w="254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97" name="Rectangle 96">
                <a:extLst>
                  <a:ext uri="{FF2B5EF4-FFF2-40B4-BE49-F238E27FC236}">
                    <a16:creationId xmlns:a16="http://schemas.microsoft.com/office/drawing/2014/main" id="{ED96425A-A6DF-4E19-A597-758CB64A7F1D}"/>
                  </a:ext>
                </a:extLst>
              </p:cNvPr>
              <p:cNvSpPr/>
              <p:nvPr/>
            </p:nvSpPr>
            <p:spPr>
              <a:xfrm>
                <a:off x="509401" y="9173666"/>
                <a:ext cx="88698" cy="89975"/>
              </a:xfrm>
              <a:prstGeom prst="rect">
                <a:avLst/>
              </a:prstGeom>
              <a:solidFill>
                <a:schemeClr val="bg2">
                  <a:lumMod val="25000"/>
                </a:schemeClr>
              </a:solidFill>
              <a:ln w="254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98" name="TextBox 97">
                <a:extLst>
                  <a:ext uri="{FF2B5EF4-FFF2-40B4-BE49-F238E27FC236}">
                    <a16:creationId xmlns:a16="http://schemas.microsoft.com/office/drawing/2014/main" id="{03CBF21C-7F01-4F85-BA90-9B99357F25B8}"/>
                  </a:ext>
                </a:extLst>
              </p:cNvPr>
              <p:cNvSpPr txBox="1"/>
              <p:nvPr/>
            </p:nvSpPr>
            <p:spPr>
              <a:xfrm>
                <a:off x="422732" y="8024732"/>
                <a:ext cx="3697903" cy="338554"/>
              </a:xfrm>
              <a:prstGeom prst="rect">
                <a:avLst/>
              </a:prstGeom>
              <a:noFill/>
            </p:spPr>
            <p:txBody>
              <a:bodyPr wrap="square" rtlCol="0">
                <a:spAutoFit/>
              </a:bodyPr>
              <a:lstStyle/>
              <a:p>
                <a:r>
                  <a:rPr lang="fr-FR" sz="1600" b="1" dirty="0">
                    <a:solidFill>
                      <a:srgbClr val="4A452A"/>
                    </a:solidFill>
                    <a:latin typeface="Arial" panose="020B0604020202020204" pitchFamily="34" charset="0"/>
                    <a:cs typeface="Arial" panose="020B0604020202020204" pitchFamily="34" charset="0"/>
                  </a:rPr>
                  <a:t>CENTRES D’INT</a:t>
                </a:r>
                <a:r>
                  <a:rPr lang="ar-MA" sz="1600" b="1" dirty="0">
                    <a:solidFill>
                      <a:srgbClr val="4A452A"/>
                    </a:solidFill>
                    <a:latin typeface="Arial" panose="020B0604020202020204" pitchFamily="34" charset="0"/>
                    <a:cs typeface="Arial" panose="020B0604020202020204" pitchFamily="34" charset="0"/>
                  </a:rPr>
                  <a:t>É</a:t>
                </a:r>
                <a:r>
                  <a:rPr lang="fr-FR" sz="1600" b="1" dirty="0">
                    <a:solidFill>
                      <a:srgbClr val="4A452A"/>
                    </a:solidFill>
                    <a:latin typeface="Arial" panose="020B0604020202020204" pitchFamily="34" charset="0"/>
                    <a:cs typeface="Arial" panose="020B0604020202020204" pitchFamily="34" charset="0"/>
                  </a:rPr>
                  <a:t>RÊT</a:t>
                </a:r>
              </a:p>
            </p:txBody>
          </p:sp>
        </p:grpSp>
        <p:sp>
          <p:nvSpPr>
            <p:cNvPr id="91" name="TextBox 90">
              <a:extLst>
                <a:ext uri="{FF2B5EF4-FFF2-40B4-BE49-F238E27FC236}">
                  <a16:creationId xmlns:a16="http://schemas.microsoft.com/office/drawing/2014/main" id="{AD308CF6-9A77-415F-A701-8060B4CDFC3C}"/>
                </a:ext>
              </a:extLst>
            </p:cNvPr>
            <p:cNvSpPr txBox="1"/>
            <p:nvPr/>
          </p:nvSpPr>
          <p:spPr>
            <a:xfrm>
              <a:off x="569581" y="8479970"/>
              <a:ext cx="1017159" cy="246221"/>
            </a:xfrm>
            <a:prstGeom prst="rect">
              <a:avLst/>
            </a:prstGeom>
            <a:noFill/>
          </p:spPr>
          <p:txBody>
            <a:bodyPr wrap="square" rtlCol="0">
              <a:spAutoFit/>
            </a:bodyPr>
            <a:lstStyle/>
            <a:p>
              <a:r>
                <a:rPr lang="fr-FR" sz="1000" dirty="0">
                  <a:latin typeface="Arial" panose="020B0604020202020204" pitchFamily="34" charset="0"/>
                  <a:cs typeface="Arial" panose="020B0604020202020204" pitchFamily="34" charset="0"/>
                </a:rPr>
                <a:t>Sport </a:t>
              </a:r>
            </a:p>
          </p:txBody>
        </p:sp>
        <p:sp>
          <p:nvSpPr>
            <p:cNvPr id="92" name="TextBox 91">
              <a:extLst>
                <a:ext uri="{FF2B5EF4-FFF2-40B4-BE49-F238E27FC236}">
                  <a16:creationId xmlns:a16="http://schemas.microsoft.com/office/drawing/2014/main" id="{DB028113-39DE-46FE-8391-82CA124E2BD3}"/>
                </a:ext>
              </a:extLst>
            </p:cNvPr>
            <p:cNvSpPr txBox="1"/>
            <p:nvPr/>
          </p:nvSpPr>
          <p:spPr>
            <a:xfrm>
              <a:off x="565707" y="8781265"/>
              <a:ext cx="1017159" cy="246221"/>
            </a:xfrm>
            <a:prstGeom prst="rect">
              <a:avLst/>
            </a:prstGeom>
            <a:noFill/>
          </p:spPr>
          <p:txBody>
            <a:bodyPr wrap="square" rtlCol="0">
              <a:spAutoFit/>
            </a:bodyPr>
            <a:lstStyle/>
            <a:p>
              <a:r>
                <a:rPr lang="fr-FR" sz="1000" dirty="0">
                  <a:latin typeface="Arial" panose="020B0604020202020204" pitchFamily="34" charset="0"/>
                  <a:cs typeface="Arial" panose="020B0604020202020204" pitchFamily="34" charset="0"/>
                </a:rPr>
                <a:t>Voyage </a:t>
              </a:r>
            </a:p>
          </p:txBody>
        </p:sp>
        <p:sp>
          <p:nvSpPr>
            <p:cNvPr id="93" name="TextBox 92">
              <a:extLst>
                <a:ext uri="{FF2B5EF4-FFF2-40B4-BE49-F238E27FC236}">
                  <a16:creationId xmlns:a16="http://schemas.microsoft.com/office/drawing/2014/main" id="{45A01466-7366-4E29-8302-55036EB5BF78}"/>
                </a:ext>
              </a:extLst>
            </p:cNvPr>
            <p:cNvSpPr txBox="1"/>
            <p:nvPr/>
          </p:nvSpPr>
          <p:spPr>
            <a:xfrm>
              <a:off x="563124" y="9077860"/>
              <a:ext cx="1017159" cy="246221"/>
            </a:xfrm>
            <a:prstGeom prst="rect">
              <a:avLst/>
            </a:prstGeom>
            <a:noFill/>
          </p:spPr>
          <p:txBody>
            <a:bodyPr wrap="square" rtlCol="0">
              <a:spAutoFit/>
            </a:bodyPr>
            <a:lstStyle/>
            <a:p>
              <a:r>
                <a:rPr lang="fr-FR" sz="1000" dirty="0">
                  <a:latin typeface="Arial" panose="020B0604020202020204" pitchFamily="34" charset="0"/>
                  <a:cs typeface="Arial" panose="020B0604020202020204" pitchFamily="34" charset="0"/>
                </a:rPr>
                <a:t>Lecture </a:t>
              </a:r>
            </a:p>
          </p:txBody>
        </p:sp>
      </p:grpSp>
      <p:sp>
        <p:nvSpPr>
          <p:cNvPr id="99" name="Rectangle: Rounded Corners 98">
            <a:extLst>
              <a:ext uri="{FF2B5EF4-FFF2-40B4-BE49-F238E27FC236}">
                <a16:creationId xmlns:a16="http://schemas.microsoft.com/office/drawing/2014/main" id="{7EEAE9DA-CC97-49D3-BCD1-1CCC962B1505}"/>
              </a:ext>
            </a:extLst>
          </p:cNvPr>
          <p:cNvSpPr/>
          <p:nvPr/>
        </p:nvSpPr>
        <p:spPr>
          <a:xfrm>
            <a:off x="472724" y="309557"/>
            <a:ext cx="1481944" cy="321787"/>
          </a:xfrm>
          <a:prstGeom prst="roundRect">
            <a:avLst>
              <a:gd name="adj" fmla="val 0"/>
            </a:avLst>
          </a:prstGeom>
          <a:noFill/>
          <a:ln>
            <a:noFill/>
          </a:ln>
        </p:spPr>
        <p:style>
          <a:lnRef idx="2">
            <a:schemeClr val="accent3"/>
          </a:lnRef>
          <a:fillRef idx="1">
            <a:schemeClr val="lt1"/>
          </a:fillRef>
          <a:effectRef idx="0">
            <a:schemeClr val="accent3"/>
          </a:effectRef>
          <a:fontRef idx="minor">
            <a:schemeClr val="dk1"/>
          </a:fontRef>
        </p:style>
        <p:txBody>
          <a:bodyPr lIns="0" tIns="0" rIns="0" bIns="0" rtlCol="0" anchor="ctr"/>
          <a:lstStyle/>
          <a:p>
            <a:r>
              <a:rPr lang="fr-FR" sz="1050" dirty="0">
                <a:solidFill>
                  <a:schemeClr val="bg1"/>
                </a:solidFill>
                <a:ea typeface="Open Sans" panose="020B0606030504020204" pitchFamily="34" charset="0"/>
                <a:cs typeface="Open Sans" panose="020B0606030504020204" pitchFamily="34" charset="0"/>
              </a:rPr>
              <a:t>Poste Occupé / Recherché</a:t>
            </a:r>
          </a:p>
        </p:txBody>
      </p:sp>
    </p:spTree>
    <p:extLst>
      <p:ext uri="{BB962C8B-B14F-4D97-AF65-F5344CB8AC3E}">
        <p14:creationId xmlns:p14="http://schemas.microsoft.com/office/powerpoint/2010/main" val="34931020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TotalTime>
  <Words>315</Words>
  <Application>Microsoft Office PowerPoint</Application>
  <PresentationFormat>Custom</PresentationFormat>
  <Paragraphs>57</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Wingdings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yassine elyaakoub</dc:creator>
  <cp:lastModifiedBy>yassine elyaakoub</cp:lastModifiedBy>
  <cp:revision>2</cp:revision>
  <dcterms:created xsi:type="dcterms:W3CDTF">2024-08-28T11:56:06Z</dcterms:created>
  <dcterms:modified xsi:type="dcterms:W3CDTF">2025-02-09T18:02:08Z</dcterms:modified>
</cp:coreProperties>
</file>